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85" r:id="rId2"/>
    <p:sldId id="401" r:id="rId3"/>
    <p:sldId id="411" r:id="rId4"/>
    <p:sldId id="403" r:id="rId5"/>
    <p:sldId id="404" r:id="rId6"/>
    <p:sldId id="405" r:id="rId7"/>
    <p:sldId id="409" r:id="rId8"/>
    <p:sldId id="408" r:id="rId9"/>
    <p:sldId id="412" r:id="rId10"/>
    <p:sldId id="390" r:id="rId11"/>
    <p:sldId id="410" r:id="rId12"/>
    <p:sldId id="359" r:id="rId13"/>
  </p:sldIdLst>
  <p:sldSz cx="12192000" cy="6858000"/>
  <p:notesSz cx="6797675" cy="9856788"/>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3" userDrawn="1">
          <p15:clr>
            <a:srgbClr val="A4A3A4"/>
          </p15:clr>
        </p15:guide>
        <p15:guide id="2" orient="horz" pos="4237" userDrawn="1">
          <p15:clr>
            <a:srgbClr val="A4A3A4"/>
          </p15:clr>
        </p15:guide>
        <p15:guide id="3" orient="horz" pos="5632" userDrawn="1">
          <p15:clr>
            <a:srgbClr val="A4A3A4"/>
          </p15:clr>
        </p15:guide>
        <p15:guide id="4" orient="horz" pos="3584" userDrawn="1">
          <p15:clr>
            <a:srgbClr val="A4A3A4"/>
          </p15:clr>
        </p15:guide>
        <p15:guide id="5" pos="649" userDrawn="1">
          <p15:clr>
            <a:srgbClr val="A4A3A4"/>
          </p15:clr>
        </p15:guide>
        <p15:guide id="6" pos="3676" userDrawn="1">
          <p15:clr>
            <a:srgbClr val="A4A3A4"/>
          </p15:clr>
        </p15:guide>
        <p15:guide id="7" pos="640" userDrawn="1">
          <p15:clr>
            <a:srgbClr val="A4A3A4"/>
          </p15:clr>
        </p15:guide>
        <p15:guide id="8" orient="horz" pos="1296" userDrawn="1">
          <p15:clr>
            <a:srgbClr val="A4A3A4"/>
          </p15:clr>
        </p15:guide>
        <p15:guide id="9" pos="7493" userDrawn="1">
          <p15:clr>
            <a:srgbClr val="A4A3A4"/>
          </p15:clr>
        </p15:guide>
        <p15:guide id="10" orient="horz" pos="2147" userDrawn="1">
          <p15:clr>
            <a:srgbClr val="A4A3A4"/>
          </p15:clr>
        </p15:guide>
        <p15:guide id="11" orient="horz" pos="3179" userDrawn="1">
          <p15:clr>
            <a:srgbClr val="A4A3A4"/>
          </p15:clr>
        </p15:guide>
        <p15:guide id="12" orient="horz" pos="4224" userDrawn="1">
          <p15:clr>
            <a:srgbClr val="A4A3A4"/>
          </p15:clr>
        </p15:guide>
        <p15:guide id="13" orient="horz" pos="2688" userDrawn="1">
          <p15:clr>
            <a:srgbClr val="A4A3A4"/>
          </p15:clr>
        </p15:guide>
        <p15:guide id="14" orient="horz" pos="972" userDrawn="1">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AFF"/>
    <a:srgbClr val="EAEAEA"/>
    <a:srgbClr val="0000FF"/>
    <a:srgbClr val="ED1C24"/>
    <a:srgbClr val="DDF2FF"/>
    <a:srgbClr val="F29400"/>
    <a:srgbClr val="C9D200"/>
    <a:srgbClr val="FF0000"/>
    <a:srgbClr val="0CC0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5970" autoAdjust="0"/>
  </p:normalViewPr>
  <p:slideViewPr>
    <p:cSldViewPr snapToGrid="0">
      <p:cViewPr varScale="1">
        <p:scale>
          <a:sx n="102" d="100"/>
          <a:sy n="102" d="100"/>
        </p:scale>
        <p:origin x="138" y="336"/>
      </p:cViewPr>
      <p:guideLst>
        <p:guide orient="horz" pos="2863"/>
        <p:guide orient="horz" pos="4237"/>
        <p:guide orient="horz" pos="5632"/>
        <p:guide orient="horz" pos="3584"/>
        <p:guide pos="649"/>
        <p:guide pos="3676"/>
        <p:guide pos="640"/>
        <p:guide orient="horz" pos="1296"/>
        <p:guide pos="7493"/>
        <p:guide orient="horz" pos="2147"/>
        <p:guide orient="horz" pos="3179"/>
        <p:guide orient="horz" pos="4224"/>
        <p:guide orient="horz" pos="2688"/>
        <p:guide orient="horz" pos="972"/>
      </p:guideLst>
    </p:cSldViewPr>
  </p:slideViewPr>
  <p:notesTextViewPr>
    <p:cViewPr>
      <p:scale>
        <a:sx n="3" d="2"/>
        <a:sy n="3" d="2"/>
      </p:scale>
      <p:origin x="0" y="0"/>
    </p:cViewPr>
  </p:notesTextViewPr>
  <p:sorterViewPr>
    <p:cViewPr>
      <p:scale>
        <a:sx n="75" d="100"/>
        <a:sy n="75" d="100"/>
      </p:scale>
      <p:origin x="0" y="0"/>
    </p:cViewPr>
  </p:sorterViewPr>
  <p:notesViewPr>
    <p:cSldViewPr snapToGrid="0">
      <p:cViewPr varScale="1">
        <p:scale>
          <a:sx n="73" d="100"/>
          <a:sy n="73" d="100"/>
        </p:scale>
        <p:origin x="-2226" y="-96"/>
      </p:cViewPr>
      <p:guideLst>
        <p:guide orient="horz" pos="3104"/>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2839"/>
          </a:xfrm>
          <a:prstGeom prst="rect">
            <a:avLst/>
          </a:prstGeom>
        </p:spPr>
        <p:txBody>
          <a:bodyPr vert="horz" lIns="91440" tIns="45720" rIns="91440" bIns="45720" rtlCol="0"/>
          <a:lstStyle>
            <a:lvl1pPr algn="r">
              <a:defRPr sz="1200"/>
            </a:lvl1pPr>
          </a:lstStyle>
          <a:p>
            <a:fld id="{C049F6FB-C1AE-4F7C-9894-D0E479E8CDEA}" type="datetimeFigureOut">
              <a:rPr lang="en-US" smtClean="0"/>
              <a:pPr/>
              <a:t>30/07/2019</a:t>
            </a:fld>
            <a:endParaRPr lang="en-US"/>
          </a:p>
        </p:txBody>
      </p:sp>
      <p:sp>
        <p:nvSpPr>
          <p:cNvPr id="4" name="Footer Placeholder 3"/>
          <p:cNvSpPr>
            <a:spLocks noGrp="1"/>
          </p:cNvSpPr>
          <p:nvPr>
            <p:ph type="ftr" sz="quarter" idx="2"/>
          </p:nvPr>
        </p:nvSpPr>
        <p:spPr>
          <a:xfrm>
            <a:off x="0" y="9362238"/>
            <a:ext cx="2945659" cy="49283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62238"/>
            <a:ext cx="2945659" cy="492839"/>
          </a:xfrm>
          <a:prstGeom prst="rect">
            <a:avLst/>
          </a:prstGeom>
        </p:spPr>
        <p:txBody>
          <a:bodyPr vert="horz" lIns="91440" tIns="45720" rIns="91440" bIns="45720" rtlCol="0" anchor="b"/>
          <a:lstStyle>
            <a:lvl1pPr algn="r">
              <a:defRPr sz="1200"/>
            </a:lvl1pPr>
          </a:lstStyle>
          <a:p>
            <a:fld id="{8981F6E6-D61E-48D4-8F53-C581DC6C6F0A}" type="slidenum">
              <a:rPr lang="en-US" smtClean="0"/>
              <a:pPr/>
              <a:t>‹#›</a:t>
            </a:fld>
            <a:endParaRPr lang="en-US"/>
          </a:p>
        </p:txBody>
      </p:sp>
    </p:spTree>
    <p:extLst>
      <p:ext uri="{BB962C8B-B14F-4D97-AF65-F5344CB8AC3E}">
        <p14:creationId xmlns:p14="http://schemas.microsoft.com/office/powerpoint/2010/main" val="381935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9F0906E6-73B2-498B-A373-7CF3B6EEB8E6}" type="datetimeFigureOut">
              <a:rPr lang="en-US" smtClean="0"/>
              <a:pPr/>
              <a:t>30/07/2019</a:t>
            </a:fld>
            <a:endParaRPr lang="en-US"/>
          </a:p>
        </p:txBody>
      </p:sp>
      <p:sp>
        <p:nvSpPr>
          <p:cNvPr id="4" name="Slide Image Placeholder 3"/>
          <p:cNvSpPr>
            <a:spLocks noGrp="1" noRot="1" noChangeAspect="1"/>
          </p:cNvSpPr>
          <p:nvPr>
            <p:ph type="sldImg" idx="2"/>
          </p:nvPr>
        </p:nvSpPr>
        <p:spPr>
          <a:xfrm>
            <a:off x="114300" y="739775"/>
            <a:ext cx="6570663"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1974"/>
            <a:ext cx="5438140" cy="443555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660D4517-96C9-4380-A28E-A9EE7E734D7A}" type="slidenum">
              <a:rPr lang="en-US" smtClean="0"/>
              <a:pPr/>
              <a:t>‹#›</a:t>
            </a:fld>
            <a:endParaRPr lang="en-US"/>
          </a:p>
        </p:txBody>
      </p:sp>
    </p:spTree>
    <p:extLst>
      <p:ext uri="{BB962C8B-B14F-4D97-AF65-F5344CB8AC3E}">
        <p14:creationId xmlns:p14="http://schemas.microsoft.com/office/powerpoint/2010/main" val="4106768555"/>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19" indent="-171519">
              <a:buFont typeface="Arial" panose="020B0604020202020204" pitchFamily="34" charset="0"/>
              <a:buChar char="•"/>
            </a:pPr>
            <a:r>
              <a:rPr lang="en-US" dirty="0" smtClean="0"/>
              <a:t>We propose a way to pass CE</a:t>
            </a:r>
            <a:r>
              <a:rPr lang="en-US" baseline="0" dirty="0" smtClean="0"/>
              <a:t> to out of reach locations</a:t>
            </a:r>
          </a:p>
          <a:p>
            <a:pPr marL="171519" indent="-171519">
              <a:buFont typeface="Arial" panose="020B0604020202020204" pitchFamily="34" charset="0"/>
              <a:buChar char="•"/>
            </a:pPr>
            <a:r>
              <a:rPr lang="en-US" baseline="0" dirty="0" smtClean="0"/>
              <a:t>We can do it fast, and not have to wait for the fiber to come</a:t>
            </a:r>
          </a:p>
          <a:p>
            <a:pPr marL="171519" indent="-171519">
              <a:buFont typeface="Arial" panose="020B0604020202020204" pitchFamily="34" charset="0"/>
              <a:buChar char="•"/>
            </a:pPr>
            <a:r>
              <a:rPr lang="en-US" baseline="0" dirty="0" smtClean="0"/>
              <a:t>This allows minimum service down-time</a:t>
            </a:r>
          </a:p>
          <a:p>
            <a:pPr marL="171519" indent="-171519">
              <a:buFont typeface="Arial" panose="020B0604020202020204" pitchFamily="34" charset="0"/>
              <a:buChar char="•"/>
            </a:pPr>
            <a:r>
              <a:rPr lang="en-US" baseline="0" dirty="0" smtClean="0"/>
              <a:t>In addition, we can utilize this solution to allow load sharing and/or service protection</a:t>
            </a:r>
            <a:endParaRPr lang="en-US" dirty="0"/>
          </a:p>
        </p:txBody>
      </p:sp>
      <p:sp>
        <p:nvSpPr>
          <p:cNvPr id="4" name="Slide Number Placeholder 3"/>
          <p:cNvSpPr>
            <a:spLocks noGrp="1"/>
          </p:cNvSpPr>
          <p:nvPr>
            <p:ph type="sldNum" sz="quarter" idx="10"/>
          </p:nvPr>
        </p:nvSpPr>
        <p:spPr/>
        <p:txBody>
          <a:bodyPr/>
          <a:lstStyle/>
          <a:p>
            <a:fld id="{660D4517-96C9-4380-A28E-A9EE7E734D7A}" type="slidenum">
              <a:rPr lang="en-US" smtClean="0"/>
              <a:pPr/>
              <a:t>2</a:t>
            </a:fld>
            <a:endParaRPr lang="en-US"/>
          </a:p>
        </p:txBody>
      </p:sp>
    </p:spTree>
    <p:extLst>
      <p:ext uri="{BB962C8B-B14F-4D97-AF65-F5344CB8AC3E}">
        <p14:creationId xmlns:p14="http://schemas.microsoft.com/office/powerpoint/2010/main" val="266066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deliver services over LTE or public</a:t>
            </a:r>
            <a:r>
              <a:rPr lang="en-US" baseline="0" dirty="0" smtClean="0"/>
              <a:t> IP networks, we have taken the ETX-203AX, RADs most successful L2 NID, and added secure tunneling capabilities.</a:t>
            </a:r>
            <a:r>
              <a:rPr lang="en-US" baseline="0" dirty="0"/>
              <a:t> </a:t>
            </a:r>
            <a:r>
              <a:rPr lang="en-US" baseline="0" dirty="0" smtClean="0"/>
              <a:t>This new device is called ETX-203AX-T.</a:t>
            </a:r>
          </a:p>
          <a:p>
            <a:endParaRPr lang="en-US" baseline="0" dirty="0" smtClean="0"/>
          </a:p>
        </p:txBody>
      </p:sp>
      <p:sp>
        <p:nvSpPr>
          <p:cNvPr id="4" name="Slide Number Placeholder 3"/>
          <p:cNvSpPr>
            <a:spLocks noGrp="1"/>
          </p:cNvSpPr>
          <p:nvPr>
            <p:ph type="sldNum" sz="quarter" idx="10"/>
          </p:nvPr>
        </p:nvSpPr>
        <p:spPr/>
        <p:txBody>
          <a:bodyPr/>
          <a:lstStyle/>
          <a:p>
            <a:fld id="{660D4517-96C9-4380-A28E-A9EE7E734D7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2559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compensate</a:t>
            </a:r>
            <a:r>
              <a:rPr lang="en-US" baseline="0" dirty="0" smtClean="0"/>
              <a:t> on Hard SLA, the service provider can supply the service with more BW and provide SLA monitoring tools</a:t>
            </a:r>
          </a:p>
          <a:p>
            <a:endParaRPr lang="en-US" baseline="0" dirty="0" smtClean="0"/>
          </a:p>
          <a:p>
            <a:r>
              <a:rPr lang="en-US" baseline="0" dirty="0" smtClean="0"/>
              <a:t>When we use this connectivity for failure protection, or load sharing, it enhances the “regular” Business service</a:t>
            </a:r>
          </a:p>
          <a:p>
            <a:endParaRPr lang="en-US" baseline="0" dirty="0" smtClean="0"/>
          </a:p>
          <a:p>
            <a:r>
              <a:rPr lang="en-US" baseline="0" dirty="0" smtClean="0"/>
              <a:t>By using queuing, we can guarantee that very important services will always get precedence </a:t>
            </a:r>
            <a:endParaRPr lang="en-US" dirty="0"/>
          </a:p>
        </p:txBody>
      </p:sp>
      <p:sp>
        <p:nvSpPr>
          <p:cNvPr id="4" name="Slide Number Placeholder 3"/>
          <p:cNvSpPr>
            <a:spLocks noGrp="1"/>
          </p:cNvSpPr>
          <p:nvPr>
            <p:ph type="sldNum" sz="quarter" idx="10"/>
          </p:nvPr>
        </p:nvSpPr>
        <p:spPr/>
        <p:txBody>
          <a:bodyPr/>
          <a:lstStyle/>
          <a:p>
            <a:fld id="{660D4517-96C9-4380-A28E-A9EE7E734D7A}" type="slidenum">
              <a:rPr lang="en-US" smtClean="0"/>
              <a:pPr/>
              <a:t>4</a:t>
            </a:fld>
            <a:endParaRPr lang="en-US"/>
          </a:p>
        </p:txBody>
      </p:sp>
    </p:spTree>
    <p:extLst>
      <p:ext uri="{BB962C8B-B14F-4D97-AF65-F5344CB8AC3E}">
        <p14:creationId xmlns:p14="http://schemas.microsoft.com/office/powerpoint/2010/main" val="297712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19" indent="-171519">
              <a:buFont typeface="Arial" panose="020B0604020202020204" pitchFamily="34" charset="0"/>
              <a:buChar char="•"/>
            </a:pPr>
            <a:r>
              <a:rPr lang="en-US" dirty="0" smtClean="0"/>
              <a:t>Passing CE over LTE/BB, we actually define a new revenue stream </a:t>
            </a:r>
          </a:p>
          <a:p>
            <a:pPr marL="171519" indent="-171519">
              <a:buFont typeface="Arial" panose="020B0604020202020204" pitchFamily="34" charset="0"/>
              <a:buChar char="•"/>
            </a:pPr>
            <a:r>
              <a:rPr lang="en-US" dirty="0" smtClean="0"/>
              <a:t>LTE and BB allow a quick time to service</a:t>
            </a:r>
          </a:p>
          <a:p>
            <a:pPr marL="171519" indent="-171519">
              <a:buFont typeface="Arial" panose="020B0604020202020204" pitchFamily="34" charset="0"/>
              <a:buChar char="•"/>
            </a:pPr>
            <a:r>
              <a:rPr lang="en-US" dirty="0" smtClean="0"/>
              <a:t>Connecting</a:t>
            </a:r>
            <a:r>
              <a:rPr lang="en-US" baseline="0" dirty="0" smtClean="0"/>
              <a:t> the customer where ever he is located, increases customer stickiness, while reducing operational costs.</a:t>
            </a:r>
          </a:p>
          <a:p>
            <a:pPr marL="171519" indent="-171519">
              <a:buFont typeface="Arial" panose="020B0604020202020204" pitchFamily="34" charset="0"/>
              <a:buChar char="•"/>
            </a:pPr>
            <a:r>
              <a:rPr lang="en-US" baseline="0" dirty="0" smtClean="0"/>
              <a:t>When adding this backup option, it broadens our offering</a:t>
            </a:r>
            <a:endParaRPr lang="en-US" dirty="0"/>
          </a:p>
        </p:txBody>
      </p:sp>
      <p:sp>
        <p:nvSpPr>
          <p:cNvPr id="4" name="Slide Number Placeholder 3"/>
          <p:cNvSpPr>
            <a:spLocks noGrp="1"/>
          </p:cNvSpPr>
          <p:nvPr>
            <p:ph type="sldNum" sz="quarter" idx="10"/>
          </p:nvPr>
        </p:nvSpPr>
        <p:spPr/>
        <p:txBody>
          <a:bodyPr/>
          <a:lstStyle/>
          <a:p>
            <a:fld id="{660D4517-96C9-4380-A28E-A9EE7E734D7A}" type="slidenum">
              <a:rPr lang="en-US" smtClean="0"/>
              <a:pPr/>
              <a:t>5</a:t>
            </a:fld>
            <a:endParaRPr lang="en-US"/>
          </a:p>
        </p:txBody>
      </p:sp>
    </p:spTree>
    <p:extLst>
      <p:ext uri="{BB962C8B-B14F-4D97-AF65-F5344CB8AC3E}">
        <p14:creationId xmlns:p14="http://schemas.microsoft.com/office/powerpoint/2010/main" val="243037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0D4517-96C9-4380-A28E-A9EE7E734D7A}" type="slidenum">
              <a:rPr lang="en-US" smtClean="0"/>
              <a:pPr/>
              <a:t>6</a:t>
            </a:fld>
            <a:endParaRPr lang="en-US"/>
          </a:p>
        </p:txBody>
      </p:sp>
    </p:spTree>
    <p:extLst>
      <p:ext uri="{BB962C8B-B14F-4D97-AF65-F5344CB8AC3E}">
        <p14:creationId xmlns:p14="http://schemas.microsoft.com/office/powerpoint/2010/main" val="201532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simplest way to use this approach is by connecting a remote branch (which is out of our network reach).</a:t>
            </a:r>
          </a:p>
          <a:p>
            <a:r>
              <a:rPr lang="en-US" baseline="0" dirty="0" smtClean="0"/>
              <a:t>This solution is fast, secure and it includes full SLA visibility</a:t>
            </a:r>
            <a:endParaRPr lang="en-US" dirty="0"/>
          </a:p>
        </p:txBody>
      </p:sp>
      <p:sp>
        <p:nvSpPr>
          <p:cNvPr id="4" name="Slide Number Placeholder 3"/>
          <p:cNvSpPr>
            <a:spLocks noGrp="1"/>
          </p:cNvSpPr>
          <p:nvPr>
            <p:ph type="sldNum" sz="quarter" idx="10"/>
          </p:nvPr>
        </p:nvSpPr>
        <p:spPr/>
        <p:txBody>
          <a:bodyPr/>
          <a:lstStyle/>
          <a:p>
            <a:fld id="{660D4517-96C9-4380-A28E-A9EE7E734D7A}" type="slidenum">
              <a:rPr lang="en-US" smtClean="0"/>
              <a:pPr/>
              <a:t>7</a:t>
            </a:fld>
            <a:endParaRPr lang="en-US"/>
          </a:p>
        </p:txBody>
      </p:sp>
    </p:spTree>
    <p:extLst>
      <p:ext uri="{BB962C8B-B14F-4D97-AF65-F5344CB8AC3E}">
        <p14:creationId xmlns:p14="http://schemas.microsoft.com/office/powerpoint/2010/main" val="3526007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use case, can be actually a second phase to the previous</a:t>
            </a:r>
            <a:r>
              <a:rPr lang="en-US" baseline="0" dirty="0" smtClean="0"/>
              <a:t> use-case, where we first connect the remote branch for the needed period to bring the fiber to the building, and then, instead of just connecting the customer to you fiber, you keep the LTE/BB connection as a secondary link, and use it for service protection.</a:t>
            </a:r>
          </a:p>
          <a:p>
            <a:endParaRPr lang="en-US" baseline="0" dirty="0" smtClean="0"/>
          </a:p>
          <a:p>
            <a:r>
              <a:rPr lang="en-US" baseline="0" dirty="0" smtClean="0"/>
              <a:t>You can use this topology to do load balancing, and off load unimportant services from the expensive business LL</a:t>
            </a:r>
            <a:endParaRPr lang="en-US" dirty="0"/>
          </a:p>
        </p:txBody>
      </p:sp>
      <p:sp>
        <p:nvSpPr>
          <p:cNvPr id="4" name="Slide Number Placeholder 3"/>
          <p:cNvSpPr>
            <a:spLocks noGrp="1"/>
          </p:cNvSpPr>
          <p:nvPr>
            <p:ph type="sldNum" sz="quarter" idx="10"/>
          </p:nvPr>
        </p:nvSpPr>
        <p:spPr/>
        <p:txBody>
          <a:bodyPr/>
          <a:lstStyle/>
          <a:p>
            <a:fld id="{660D4517-96C9-4380-A28E-A9EE7E734D7A}" type="slidenum">
              <a:rPr lang="en-US" smtClean="0"/>
              <a:pPr/>
              <a:t>8</a:t>
            </a:fld>
            <a:endParaRPr lang="en-US"/>
          </a:p>
        </p:txBody>
      </p:sp>
    </p:spTree>
    <p:extLst>
      <p:ext uri="{BB962C8B-B14F-4D97-AF65-F5344CB8AC3E}">
        <p14:creationId xmlns:p14="http://schemas.microsoft.com/office/powerpoint/2010/main" val="2900154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Head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0486"/>
          <a:stretch/>
        </p:blipFill>
        <p:spPr>
          <a:xfrm>
            <a:off x="2" y="0"/>
            <a:ext cx="12179029" cy="6858000"/>
          </a:xfrm>
          <a:prstGeom prst="rect">
            <a:avLst/>
          </a:prstGeom>
        </p:spPr>
      </p:pic>
      <p:grpSp>
        <p:nvGrpSpPr>
          <p:cNvPr id="3" name="Group 2"/>
          <p:cNvGrpSpPr/>
          <p:nvPr userDrawn="1"/>
        </p:nvGrpSpPr>
        <p:grpSpPr>
          <a:xfrm>
            <a:off x="10707452" y="266110"/>
            <a:ext cx="1253296" cy="848073"/>
            <a:chOff x="8096452" y="189854"/>
            <a:chExt cx="939972" cy="636055"/>
          </a:xfrm>
        </p:grpSpPr>
        <p:sp>
          <p:nvSpPr>
            <p:cNvPr id="41" name="Freeform 40"/>
            <p:cNvSpPr/>
            <p:nvPr userDrawn="1"/>
          </p:nvSpPr>
          <p:spPr>
            <a:xfrm>
              <a:off x="8172639" y="311881"/>
              <a:ext cx="756157" cy="329104"/>
            </a:xfrm>
            <a:custGeom>
              <a:avLst/>
              <a:gdLst>
                <a:gd name="connsiteX0" fmla="*/ 0 w 813268"/>
                <a:gd name="connsiteY0" fmla="*/ 353961 h 353961"/>
                <a:gd name="connsiteX1" fmla="*/ 813268 w 813268"/>
                <a:gd name="connsiteY1" fmla="*/ 307609 h 353961"/>
                <a:gd name="connsiteX2" fmla="*/ 800627 w 813268"/>
                <a:gd name="connsiteY2" fmla="*/ 0 h 353961"/>
                <a:gd name="connsiteX3" fmla="*/ 46352 w 813268"/>
                <a:gd name="connsiteY3" fmla="*/ 12642 h 353961"/>
                <a:gd name="connsiteX4" fmla="*/ 0 w 813268"/>
                <a:gd name="connsiteY4" fmla="*/ 353961 h 353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268" h="353961">
                  <a:moveTo>
                    <a:pt x="0" y="353961"/>
                  </a:moveTo>
                  <a:lnTo>
                    <a:pt x="813268" y="307609"/>
                  </a:lnTo>
                  <a:lnTo>
                    <a:pt x="800627" y="0"/>
                  </a:lnTo>
                  <a:lnTo>
                    <a:pt x="46352" y="12642"/>
                  </a:lnTo>
                  <a:lnTo>
                    <a:pt x="0" y="353961"/>
                  </a:lnTo>
                  <a:close/>
                </a:path>
              </a:pathLst>
            </a:custGeom>
            <a:solidFill>
              <a:schemeClr val="bg1"/>
            </a:solidFill>
            <a:ln>
              <a:noFill/>
            </a:ln>
            <a:effectLst>
              <a:outerShdw blurRad="63500" dist="50800" dir="6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3" name="Freeform 42"/>
            <p:cNvSpPr>
              <a:spLocks/>
            </p:cNvSpPr>
            <p:nvPr/>
          </p:nvSpPr>
          <p:spPr bwMode="auto">
            <a:xfrm>
              <a:off x="8172202" y="212699"/>
              <a:ext cx="753888" cy="430450"/>
            </a:xfrm>
            <a:custGeom>
              <a:avLst/>
              <a:gdLst/>
              <a:ahLst/>
              <a:cxnLst>
                <a:cxn ang="0">
                  <a:pos x="64" y="70"/>
                </a:cxn>
                <a:cxn ang="0">
                  <a:pos x="0" y="716"/>
                </a:cxn>
                <a:cxn ang="0">
                  <a:pos x="1152" y="650"/>
                </a:cxn>
                <a:cxn ang="0">
                  <a:pos x="1254" y="0"/>
                </a:cxn>
                <a:cxn ang="0">
                  <a:pos x="64" y="70"/>
                </a:cxn>
              </a:cxnLst>
              <a:rect l="0" t="0" r="r" b="b"/>
              <a:pathLst>
                <a:path w="1254" h="716">
                  <a:moveTo>
                    <a:pt x="64" y="70"/>
                  </a:moveTo>
                  <a:lnTo>
                    <a:pt x="0" y="716"/>
                  </a:lnTo>
                  <a:lnTo>
                    <a:pt x="1152" y="650"/>
                  </a:lnTo>
                  <a:lnTo>
                    <a:pt x="1254" y="0"/>
                  </a:lnTo>
                  <a:lnTo>
                    <a:pt x="64"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4" name="Freeform 43"/>
            <p:cNvSpPr>
              <a:spLocks/>
            </p:cNvSpPr>
            <p:nvPr/>
          </p:nvSpPr>
          <p:spPr bwMode="auto">
            <a:xfrm>
              <a:off x="8138535" y="189854"/>
              <a:ext cx="822423" cy="470128"/>
            </a:xfrm>
            <a:custGeom>
              <a:avLst/>
              <a:gdLst/>
              <a:ahLst/>
              <a:cxnLst>
                <a:cxn ang="0">
                  <a:pos x="90" y="0"/>
                </a:cxn>
                <a:cxn ang="0">
                  <a:pos x="1276" y="0"/>
                </a:cxn>
                <a:cxn ang="0">
                  <a:pos x="1276" y="0"/>
                </a:cxn>
                <a:cxn ang="0">
                  <a:pos x="1294" y="2"/>
                </a:cxn>
                <a:cxn ang="0">
                  <a:pos x="1312" y="8"/>
                </a:cxn>
                <a:cxn ang="0">
                  <a:pos x="1328" y="16"/>
                </a:cxn>
                <a:cxn ang="0">
                  <a:pos x="1340" y="26"/>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0" y="756"/>
                </a:cxn>
                <a:cxn ang="0">
                  <a:pos x="1328" y="766"/>
                </a:cxn>
                <a:cxn ang="0">
                  <a:pos x="1312" y="776"/>
                </a:cxn>
                <a:cxn ang="0">
                  <a:pos x="1294" y="780"/>
                </a:cxn>
                <a:cxn ang="0">
                  <a:pos x="1276" y="782"/>
                </a:cxn>
                <a:cxn ang="0">
                  <a:pos x="90" y="782"/>
                </a:cxn>
                <a:cxn ang="0">
                  <a:pos x="90" y="782"/>
                </a:cxn>
                <a:cxn ang="0">
                  <a:pos x="72" y="780"/>
                </a:cxn>
                <a:cxn ang="0">
                  <a:pos x="54" y="776"/>
                </a:cxn>
                <a:cxn ang="0">
                  <a:pos x="40" y="766"/>
                </a:cxn>
                <a:cxn ang="0">
                  <a:pos x="26" y="756"/>
                </a:cxn>
                <a:cxn ang="0">
                  <a:pos x="14" y="742"/>
                </a:cxn>
                <a:cxn ang="0">
                  <a:pos x="6" y="726"/>
                </a:cxn>
                <a:cxn ang="0">
                  <a:pos x="0" y="710"/>
                </a:cxn>
                <a:cxn ang="0">
                  <a:pos x="0" y="692"/>
                </a:cxn>
                <a:cxn ang="0">
                  <a:pos x="0" y="92"/>
                </a:cxn>
                <a:cxn ang="0">
                  <a:pos x="0" y="92"/>
                </a:cxn>
                <a:cxn ang="0">
                  <a:pos x="0" y="72"/>
                </a:cxn>
                <a:cxn ang="0">
                  <a:pos x="6" y="56"/>
                </a:cxn>
                <a:cxn ang="0">
                  <a:pos x="14" y="40"/>
                </a:cxn>
                <a:cxn ang="0">
                  <a:pos x="26" y="26"/>
                </a:cxn>
                <a:cxn ang="0">
                  <a:pos x="40" y="16"/>
                </a:cxn>
                <a:cxn ang="0">
                  <a:pos x="54" y="8"/>
                </a:cxn>
                <a:cxn ang="0">
                  <a:pos x="72" y="2"/>
                </a:cxn>
                <a:cxn ang="0">
                  <a:pos x="90" y="0"/>
                </a:cxn>
                <a:cxn ang="0">
                  <a:pos x="90" y="0"/>
                </a:cxn>
              </a:cxnLst>
              <a:rect l="0" t="0" r="r" b="b"/>
              <a:pathLst>
                <a:path w="1368" h="782">
                  <a:moveTo>
                    <a:pt x="90" y="0"/>
                  </a:moveTo>
                  <a:lnTo>
                    <a:pt x="1276" y="0"/>
                  </a:lnTo>
                  <a:lnTo>
                    <a:pt x="1276" y="0"/>
                  </a:lnTo>
                  <a:lnTo>
                    <a:pt x="1294" y="2"/>
                  </a:lnTo>
                  <a:lnTo>
                    <a:pt x="1312" y="8"/>
                  </a:lnTo>
                  <a:lnTo>
                    <a:pt x="1328" y="16"/>
                  </a:lnTo>
                  <a:lnTo>
                    <a:pt x="1340" y="26"/>
                  </a:lnTo>
                  <a:lnTo>
                    <a:pt x="1352" y="40"/>
                  </a:lnTo>
                  <a:lnTo>
                    <a:pt x="1360" y="56"/>
                  </a:lnTo>
                  <a:lnTo>
                    <a:pt x="1366" y="72"/>
                  </a:lnTo>
                  <a:lnTo>
                    <a:pt x="1368" y="92"/>
                  </a:lnTo>
                  <a:lnTo>
                    <a:pt x="1368" y="692"/>
                  </a:lnTo>
                  <a:lnTo>
                    <a:pt x="1368" y="692"/>
                  </a:lnTo>
                  <a:lnTo>
                    <a:pt x="1366" y="710"/>
                  </a:lnTo>
                  <a:lnTo>
                    <a:pt x="1360" y="726"/>
                  </a:lnTo>
                  <a:lnTo>
                    <a:pt x="1352" y="742"/>
                  </a:lnTo>
                  <a:lnTo>
                    <a:pt x="1340" y="756"/>
                  </a:lnTo>
                  <a:lnTo>
                    <a:pt x="1328" y="766"/>
                  </a:lnTo>
                  <a:lnTo>
                    <a:pt x="1312" y="776"/>
                  </a:lnTo>
                  <a:lnTo>
                    <a:pt x="1294" y="780"/>
                  </a:lnTo>
                  <a:lnTo>
                    <a:pt x="1276" y="782"/>
                  </a:lnTo>
                  <a:lnTo>
                    <a:pt x="90" y="782"/>
                  </a:lnTo>
                  <a:lnTo>
                    <a:pt x="90" y="782"/>
                  </a:lnTo>
                  <a:lnTo>
                    <a:pt x="72" y="780"/>
                  </a:lnTo>
                  <a:lnTo>
                    <a:pt x="54" y="776"/>
                  </a:lnTo>
                  <a:lnTo>
                    <a:pt x="40" y="766"/>
                  </a:lnTo>
                  <a:lnTo>
                    <a:pt x="26" y="756"/>
                  </a:lnTo>
                  <a:lnTo>
                    <a:pt x="14" y="742"/>
                  </a:lnTo>
                  <a:lnTo>
                    <a:pt x="6" y="726"/>
                  </a:lnTo>
                  <a:lnTo>
                    <a:pt x="0" y="710"/>
                  </a:lnTo>
                  <a:lnTo>
                    <a:pt x="0" y="692"/>
                  </a:lnTo>
                  <a:lnTo>
                    <a:pt x="0" y="92"/>
                  </a:lnTo>
                  <a:lnTo>
                    <a:pt x="0" y="92"/>
                  </a:lnTo>
                  <a:lnTo>
                    <a:pt x="0" y="72"/>
                  </a:lnTo>
                  <a:lnTo>
                    <a:pt x="6" y="56"/>
                  </a:lnTo>
                  <a:lnTo>
                    <a:pt x="14" y="40"/>
                  </a:lnTo>
                  <a:lnTo>
                    <a:pt x="26" y="26"/>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5" name="Freeform 44"/>
            <p:cNvSpPr>
              <a:spLocks/>
            </p:cNvSpPr>
            <p:nvPr/>
          </p:nvSpPr>
          <p:spPr bwMode="auto">
            <a:xfrm>
              <a:off x="8197451" y="254782"/>
              <a:ext cx="704591" cy="340271"/>
            </a:xfrm>
            <a:custGeom>
              <a:avLst/>
              <a:gdLst/>
              <a:ahLst/>
              <a:cxnLst>
                <a:cxn ang="0">
                  <a:pos x="772" y="0"/>
                </a:cxn>
                <a:cxn ang="0">
                  <a:pos x="806" y="76"/>
                </a:cxn>
                <a:cxn ang="0">
                  <a:pos x="772" y="490"/>
                </a:cxn>
                <a:cxn ang="0">
                  <a:pos x="524" y="0"/>
                </a:cxn>
                <a:cxn ang="0">
                  <a:pos x="368" y="490"/>
                </a:cxn>
                <a:cxn ang="0">
                  <a:pos x="368" y="334"/>
                </a:cxn>
                <a:cxn ang="0">
                  <a:pos x="366" y="324"/>
                </a:cxn>
                <a:cxn ang="0">
                  <a:pos x="356" y="308"/>
                </a:cxn>
                <a:cxn ang="0">
                  <a:pos x="334" y="292"/>
                </a:cxn>
                <a:cxn ang="0">
                  <a:pos x="318" y="284"/>
                </a:cxn>
                <a:cxn ang="0">
                  <a:pos x="346" y="270"/>
                </a:cxn>
                <a:cxn ang="0">
                  <a:pos x="362" y="258"/>
                </a:cxn>
                <a:cxn ang="0">
                  <a:pos x="368" y="244"/>
                </a:cxn>
                <a:cxn ang="0">
                  <a:pos x="368" y="76"/>
                </a:cxn>
                <a:cxn ang="0">
                  <a:pos x="368" y="60"/>
                </a:cxn>
                <a:cxn ang="0">
                  <a:pos x="360" y="32"/>
                </a:cxn>
                <a:cxn ang="0">
                  <a:pos x="344" y="12"/>
                </a:cxn>
                <a:cxn ang="0">
                  <a:pos x="314" y="2"/>
                </a:cxn>
                <a:cxn ang="0">
                  <a:pos x="0" y="0"/>
                </a:cxn>
                <a:cxn ang="0">
                  <a:pos x="34" y="76"/>
                </a:cxn>
                <a:cxn ang="0">
                  <a:pos x="0" y="490"/>
                </a:cxn>
                <a:cxn ang="0">
                  <a:pos x="114" y="566"/>
                </a:cxn>
                <a:cxn ang="0">
                  <a:pos x="248" y="322"/>
                </a:cxn>
                <a:cxn ang="0">
                  <a:pos x="260" y="322"/>
                </a:cxn>
                <a:cxn ang="0">
                  <a:pos x="276" y="330"/>
                </a:cxn>
                <a:cxn ang="0">
                  <a:pos x="284" y="344"/>
                </a:cxn>
                <a:cxn ang="0">
                  <a:pos x="288" y="372"/>
                </a:cxn>
                <a:cxn ang="0">
                  <a:pos x="470" y="566"/>
                </a:cxn>
                <a:cxn ang="0">
                  <a:pos x="660" y="394"/>
                </a:cxn>
                <a:cxn ang="0">
                  <a:pos x="1096" y="566"/>
                </a:cxn>
                <a:cxn ang="0">
                  <a:pos x="1114" y="566"/>
                </a:cxn>
                <a:cxn ang="0">
                  <a:pos x="1142" y="560"/>
                </a:cxn>
                <a:cxn ang="0">
                  <a:pos x="1162" y="544"/>
                </a:cxn>
                <a:cxn ang="0">
                  <a:pos x="1170" y="512"/>
                </a:cxn>
                <a:cxn ang="0">
                  <a:pos x="1172" y="76"/>
                </a:cxn>
                <a:cxn ang="0">
                  <a:pos x="1170" y="64"/>
                </a:cxn>
                <a:cxn ang="0">
                  <a:pos x="1162" y="38"/>
                </a:cxn>
                <a:cxn ang="0">
                  <a:pos x="1148" y="18"/>
                </a:cxn>
                <a:cxn ang="0">
                  <a:pos x="1132" y="8"/>
                </a:cxn>
                <a:cxn ang="0">
                  <a:pos x="1110" y="2"/>
                </a:cxn>
                <a:cxn ang="0">
                  <a:pos x="1096" y="0"/>
                </a:cxn>
              </a:cxnLst>
              <a:rect l="0" t="0" r="r" b="b"/>
              <a:pathLst>
                <a:path w="1172" h="566">
                  <a:moveTo>
                    <a:pt x="1096" y="0"/>
                  </a:moveTo>
                  <a:lnTo>
                    <a:pt x="772" y="0"/>
                  </a:lnTo>
                  <a:lnTo>
                    <a:pt x="772" y="76"/>
                  </a:lnTo>
                  <a:lnTo>
                    <a:pt x="806" y="76"/>
                  </a:lnTo>
                  <a:lnTo>
                    <a:pt x="806" y="490"/>
                  </a:lnTo>
                  <a:lnTo>
                    <a:pt x="772" y="490"/>
                  </a:lnTo>
                  <a:lnTo>
                    <a:pt x="650"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2"/>
                  </a:lnTo>
                  <a:lnTo>
                    <a:pt x="318" y="284"/>
                  </a:lnTo>
                  <a:lnTo>
                    <a:pt x="318" y="284"/>
                  </a:lnTo>
                  <a:lnTo>
                    <a:pt x="334" y="278"/>
                  </a:lnTo>
                  <a:lnTo>
                    <a:pt x="346" y="270"/>
                  </a:lnTo>
                  <a:lnTo>
                    <a:pt x="356" y="264"/>
                  </a:lnTo>
                  <a:lnTo>
                    <a:pt x="362" y="258"/>
                  </a:lnTo>
                  <a:lnTo>
                    <a:pt x="366" y="250"/>
                  </a:lnTo>
                  <a:lnTo>
                    <a:pt x="368" y="244"/>
                  </a:lnTo>
                  <a:lnTo>
                    <a:pt x="368" y="230"/>
                  </a:lnTo>
                  <a:lnTo>
                    <a:pt x="368" y="76"/>
                  </a:lnTo>
                  <a:lnTo>
                    <a:pt x="368" y="76"/>
                  </a:lnTo>
                  <a:lnTo>
                    <a:pt x="368" y="60"/>
                  </a:lnTo>
                  <a:lnTo>
                    <a:pt x="366" y="44"/>
                  </a:lnTo>
                  <a:lnTo>
                    <a:pt x="360" y="32"/>
                  </a:lnTo>
                  <a:lnTo>
                    <a:pt x="354" y="20"/>
                  </a:lnTo>
                  <a:lnTo>
                    <a:pt x="344" y="12"/>
                  </a:lnTo>
                  <a:lnTo>
                    <a:pt x="330" y="6"/>
                  </a:lnTo>
                  <a:lnTo>
                    <a:pt x="314" y="2"/>
                  </a:lnTo>
                  <a:lnTo>
                    <a:pt x="292" y="0"/>
                  </a:lnTo>
                  <a:lnTo>
                    <a:pt x="0" y="0"/>
                  </a:lnTo>
                  <a:lnTo>
                    <a:pt x="0" y="80"/>
                  </a:lnTo>
                  <a:lnTo>
                    <a:pt x="34" y="76"/>
                  </a:lnTo>
                  <a:lnTo>
                    <a:pt x="34" y="490"/>
                  </a:lnTo>
                  <a:lnTo>
                    <a:pt x="0" y="490"/>
                  </a:lnTo>
                  <a:lnTo>
                    <a:pt x="0" y="566"/>
                  </a:lnTo>
                  <a:lnTo>
                    <a:pt x="114" y="566"/>
                  </a:lnTo>
                  <a:lnTo>
                    <a:pt x="114" y="322"/>
                  </a:lnTo>
                  <a:lnTo>
                    <a:pt x="248" y="322"/>
                  </a:lnTo>
                  <a:lnTo>
                    <a:pt x="248" y="322"/>
                  </a:lnTo>
                  <a:lnTo>
                    <a:pt x="260" y="322"/>
                  </a:lnTo>
                  <a:lnTo>
                    <a:pt x="268" y="326"/>
                  </a:lnTo>
                  <a:lnTo>
                    <a:pt x="276" y="330"/>
                  </a:lnTo>
                  <a:lnTo>
                    <a:pt x="282" y="336"/>
                  </a:lnTo>
                  <a:lnTo>
                    <a:pt x="284" y="344"/>
                  </a:lnTo>
                  <a:lnTo>
                    <a:pt x="288"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2" y="554"/>
                  </a:lnTo>
                  <a:lnTo>
                    <a:pt x="1162" y="544"/>
                  </a:lnTo>
                  <a:lnTo>
                    <a:pt x="1168" y="530"/>
                  </a:lnTo>
                  <a:lnTo>
                    <a:pt x="1170" y="512"/>
                  </a:lnTo>
                  <a:lnTo>
                    <a:pt x="1172" y="490"/>
                  </a:lnTo>
                  <a:lnTo>
                    <a:pt x="1172" y="76"/>
                  </a:lnTo>
                  <a:lnTo>
                    <a:pt x="1172" y="76"/>
                  </a:lnTo>
                  <a:lnTo>
                    <a:pt x="1170" y="64"/>
                  </a:lnTo>
                  <a:lnTo>
                    <a:pt x="1168" y="52"/>
                  </a:lnTo>
                  <a:lnTo>
                    <a:pt x="1162" y="38"/>
                  </a:lnTo>
                  <a:lnTo>
                    <a:pt x="1154" y="24"/>
                  </a:lnTo>
                  <a:lnTo>
                    <a:pt x="1148" y="18"/>
                  </a:lnTo>
                  <a:lnTo>
                    <a:pt x="1140" y="12"/>
                  </a:lnTo>
                  <a:lnTo>
                    <a:pt x="1132" y="8"/>
                  </a:lnTo>
                  <a:lnTo>
                    <a:pt x="1120" y="4"/>
                  </a:lnTo>
                  <a:lnTo>
                    <a:pt x="1110" y="2"/>
                  </a:lnTo>
                  <a:lnTo>
                    <a:pt x="1096" y="0"/>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6" name="Freeform 45"/>
            <p:cNvSpPr>
              <a:spLocks/>
            </p:cNvSpPr>
            <p:nvPr/>
          </p:nvSpPr>
          <p:spPr bwMode="auto">
            <a:xfrm>
              <a:off x="8197451" y="254782"/>
              <a:ext cx="704591" cy="340271"/>
            </a:xfrm>
            <a:custGeom>
              <a:avLst/>
              <a:gdLst/>
              <a:ahLst/>
              <a:cxnLst>
                <a:cxn ang="0">
                  <a:pos x="772" y="0"/>
                </a:cxn>
                <a:cxn ang="0">
                  <a:pos x="806" y="490"/>
                </a:cxn>
                <a:cxn ang="0">
                  <a:pos x="524" y="0"/>
                </a:cxn>
                <a:cxn ang="0">
                  <a:pos x="368" y="334"/>
                </a:cxn>
                <a:cxn ang="0">
                  <a:pos x="366" y="324"/>
                </a:cxn>
                <a:cxn ang="0">
                  <a:pos x="346" y="300"/>
                </a:cxn>
                <a:cxn ang="0">
                  <a:pos x="318" y="284"/>
                </a:cxn>
                <a:cxn ang="0">
                  <a:pos x="334" y="278"/>
                </a:cxn>
                <a:cxn ang="0">
                  <a:pos x="362" y="258"/>
                </a:cxn>
                <a:cxn ang="0">
                  <a:pos x="368" y="230"/>
                </a:cxn>
                <a:cxn ang="0">
                  <a:pos x="368" y="60"/>
                </a:cxn>
                <a:cxn ang="0">
                  <a:pos x="354" y="20"/>
                </a:cxn>
                <a:cxn ang="0">
                  <a:pos x="330" y="6"/>
                </a:cxn>
                <a:cxn ang="0">
                  <a:pos x="0" y="0"/>
                </a:cxn>
                <a:cxn ang="0">
                  <a:pos x="34" y="490"/>
                </a:cxn>
                <a:cxn ang="0">
                  <a:pos x="114" y="566"/>
                </a:cxn>
                <a:cxn ang="0">
                  <a:pos x="248" y="322"/>
                </a:cxn>
                <a:cxn ang="0">
                  <a:pos x="276" y="330"/>
                </a:cxn>
                <a:cxn ang="0">
                  <a:pos x="286" y="352"/>
                </a:cxn>
                <a:cxn ang="0">
                  <a:pos x="470" y="566"/>
                </a:cxn>
                <a:cxn ang="0">
                  <a:pos x="708" y="566"/>
                </a:cxn>
                <a:cxn ang="0">
                  <a:pos x="1114" y="566"/>
                </a:cxn>
                <a:cxn ang="0">
                  <a:pos x="1154" y="554"/>
                </a:cxn>
                <a:cxn ang="0">
                  <a:pos x="1168" y="530"/>
                </a:cxn>
                <a:cxn ang="0">
                  <a:pos x="1172" y="76"/>
                </a:cxn>
                <a:cxn ang="0">
                  <a:pos x="1168" y="52"/>
                </a:cxn>
                <a:cxn ang="0">
                  <a:pos x="1154" y="24"/>
                </a:cxn>
                <a:cxn ang="0">
                  <a:pos x="1132" y="8"/>
                </a:cxn>
                <a:cxn ang="0">
                  <a:pos x="1096" y="0"/>
                </a:cxn>
                <a:cxn ang="0">
                  <a:pos x="1096" y="2"/>
                </a:cxn>
                <a:cxn ang="0">
                  <a:pos x="1130" y="8"/>
                </a:cxn>
                <a:cxn ang="0">
                  <a:pos x="1154" y="24"/>
                </a:cxn>
                <a:cxn ang="0">
                  <a:pos x="1168" y="52"/>
                </a:cxn>
                <a:cxn ang="0">
                  <a:pos x="1172" y="76"/>
                </a:cxn>
                <a:cxn ang="0">
                  <a:pos x="1170" y="512"/>
                </a:cxn>
                <a:cxn ang="0">
                  <a:pos x="1152" y="552"/>
                </a:cxn>
                <a:cxn ang="0">
                  <a:pos x="1130" y="564"/>
                </a:cxn>
                <a:cxn ang="0">
                  <a:pos x="708" y="566"/>
                </a:cxn>
                <a:cxn ang="0">
                  <a:pos x="470" y="566"/>
                </a:cxn>
                <a:cxn ang="0">
                  <a:pos x="290" y="372"/>
                </a:cxn>
                <a:cxn ang="0">
                  <a:pos x="282" y="336"/>
                </a:cxn>
                <a:cxn ang="0">
                  <a:pos x="268" y="326"/>
                </a:cxn>
                <a:cxn ang="0">
                  <a:pos x="114" y="322"/>
                </a:cxn>
                <a:cxn ang="0">
                  <a:pos x="0" y="490"/>
                </a:cxn>
                <a:cxn ang="0">
                  <a:pos x="0" y="80"/>
                </a:cxn>
                <a:cxn ang="0">
                  <a:pos x="292" y="2"/>
                </a:cxn>
                <a:cxn ang="0">
                  <a:pos x="344" y="12"/>
                </a:cxn>
                <a:cxn ang="0">
                  <a:pos x="360" y="32"/>
                </a:cxn>
                <a:cxn ang="0">
                  <a:pos x="368" y="76"/>
                </a:cxn>
                <a:cxn ang="0">
                  <a:pos x="366" y="244"/>
                </a:cxn>
                <a:cxn ang="0">
                  <a:pos x="356" y="264"/>
                </a:cxn>
                <a:cxn ang="0">
                  <a:pos x="318" y="284"/>
                </a:cxn>
                <a:cxn ang="0">
                  <a:pos x="334" y="292"/>
                </a:cxn>
                <a:cxn ang="0">
                  <a:pos x="362" y="316"/>
                </a:cxn>
                <a:cxn ang="0">
                  <a:pos x="366" y="330"/>
                </a:cxn>
                <a:cxn ang="0">
                  <a:pos x="368" y="490"/>
                </a:cxn>
                <a:cxn ang="0">
                  <a:pos x="650" y="2"/>
                </a:cxn>
                <a:cxn ang="0">
                  <a:pos x="808" y="76"/>
                </a:cxn>
                <a:cxn ang="0">
                  <a:pos x="1096" y="2"/>
                </a:cxn>
              </a:cxnLst>
              <a:rect l="0" t="0" r="r" b="b"/>
              <a:pathLst>
                <a:path w="1172" h="566">
                  <a:moveTo>
                    <a:pt x="1096" y="0"/>
                  </a:moveTo>
                  <a:lnTo>
                    <a:pt x="1096" y="0"/>
                  </a:lnTo>
                  <a:lnTo>
                    <a:pt x="772" y="0"/>
                  </a:lnTo>
                  <a:lnTo>
                    <a:pt x="772" y="78"/>
                  </a:lnTo>
                  <a:lnTo>
                    <a:pt x="806" y="78"/>
                  </a:lnTo>
                  <a:lnTo>
                    <a:pt x="806" y="490"/>
                  </a:lnTo>
                  <a:lnTo>
                    <a:pt x="772" y="490"/>
                  </a:lnTo>
                  <a:lnTo>
                    <a:pt x="652"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0"/>
                  </a:lnTo>
                  <a:lnTo>
                    <a:pt x="318" y="284"/>
                  </a:lnTo>
                  <a:lnTo>
                    <a:pt x="318" y="284"/>
                  </a:lnTo>
                  <a:lnTo>
                    <a:pt x="318" y="284"/>
                  </a:lnTo>
                  <a:lnTo>
                    <a:pt x="318" y="284"/>
                  </a:lnTo>
                  <a:lnTo>
                    <a:pt x="334" y="278"/>
                  </a:lnTo>
                  <a:lnTo>
                    <a:pt x="346" y="272"/>
                  </a:lnTo>
                  <a:lnTo>
                    <a:pt x="356" y="264"/>
                  </a:lnTo>
                  <a:lnTo>
                    <a:pt x="362" y="258"/>
                  </a:lnTo>
                  <a:lnTo>
                    <a:pt x="366" y="250"/>
                  </a:lnTo>
                  <a:lnTo>
                    <a:pt x="368" y="244"/>
                  </a:lnTo>
                  <a:lnTo>
                    <a:pt x="368" y="230"/>
                  </a:lnTo>
                  <a:lnTo>
                    <a:pt x="368" y="76"/>
                  </a:lnTo>
                  <a:lnTo>
                    <a:pt x="368" y="76"/>
                  </a:lnTo>
                  <a:lnTo>
                    <a:pt x="368" y="60"/>
                  </a:lnTo>
                  <a:lnTo>
                    <a:pt x="366" y="44"/>
                  </a:lnTo>
                  <a:lnTo>
                    <a:pt x="362" y="32"/>
                  </a:lnTo>
                  <a:lnTo>
                    <a:pt x="354" y="20"/>
                  </a:lnTo>
                  <a:lnTo>
                    <a:pt x="354" y="20"/>
                  </a:lnTo>
                  <a:lnTo>
                    <a:pt x="344" y="12"/>
                  </a:lnTo>
                  <a:lnTo>
                    <a:pt x="330" y="6"/>
                  </a:lnTo>
                  <a:lnTo>
                    <a:pt x="314" y="2"/>
                  </a:lnTo>
                  <a:lnTo>
                    <a:pt x="292" y="0"/>
                  </a:lnTo>
                  <a:lnTo>
                    <a:pt x="0" y="0"/>
                  </a:lnTo>
                  <a:lnTo>
                    <a:pt x="0" y="80"/>
                  </a:lnTo>
                  <a:lnTo>
                    <a:pt x="34" y="78"/>
                  </a:lnTo>
                  <a:lnTo>
                    <a:pt x="34" y="490"/>
                  </a:lnTo>
                  <a:lnTo>
                    <a:pt x="0" y="490"/>
                  </a:lnTo>
                  <a:lnTo>
                    <a:pt x="0" y="566"/>
                  </a:lnTo>
                  <a:lnTo>
                    <a:pt x="114" y="566"/>
                  </a:lnTo>
                  <a:lnTo>
                    <a:pt x="114" y="322"/>
                  </a:lnTo>
                  <a:lnTo>
                    <a:pt x="248" y="322"/>
                  </a:lnTo>
                  <a:lnTo>
                    <a:pt x="248" y="322"/>
                  </a:lnTo>
                  <a:lnTo>
                    <a:pt x="260" y="322"/>
                  </a:lnTo>
                  <a:lnTo>
                    <a:pt x="268" y="326"/>
                  </a:lnTo>
                  <a:lnTo>
                    <a:pt x="276" y="330"/>
                  </a:lnTo>
                  <a:lnTo>
                    <a:pt x="280" y="336"/>
                  </a:lnTo>
                  <a:lnTo>
                    <a:pt x="284" y="344"/>
                  </a:lnTo>
                  <a:lnTo>
                    <a:pt x="286"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4" y="554"/>
                  </a:lnTo>
                  <a:lnTo>
                    <a:pt x="1154" y="554"/>
                  </a:lnTo>
                  <a:lnTo>
                    <a:pt x="1162" y="544"/>
                  </a:lnTo>
                  <a:lnTo>
                    <a:pt x="1168" y="530"/>
                  </a:lnTo>
                  <a:lnTo>
                    <a:pt x="1172" y="512"/>
                  </a:lnTo>
                  <a:lnTo>
                    <a:pt x="1172" y="490"/>
                  </a:lnTo>
                  <a:lnTo>
                    <a:pt x="1172" y="76"/>
                  </a:lnTo>
                  <a:lnTo>
                    <a:pt x="1172" y="76"/>
                  </a:lnTo>
                  <a:lnTo>
                    <a:pt x="1172" y="64"/>
                  </a:lnTo>
                  <a:lnTo>
                    <a:pt x="1168" y="52"/>
                  </a:lnTo>
                  <a:lnTo>
                    <a:pt x="1162" y="38"/>
                  </a:lnTo>
                  <a:lnTo>
                    <a:pt x="1162" y="38"/>
                  </a:lnTo>
                  <a:lnTo>
                    <a:pt x="1154" y="24"/>
                  </a:lnTo>
                  <a:lnTo>
                    <a:pt x="1148" y="18"/>
                  </a:lnTo>
                  <a:lnTo>
                    <a:pt x="1140" y="12"/>
                  </a:lnTo>
                  <a:lnTo>
                    <a:pt x="1132" y="8"/>
                  </a:lnTo>
                  <a:lnTo>
                    <a:pt x="1122" y="4"/>
                  </a:lnTo>
                  <a:lnTo>
                    <a:pt x="1110" y="2"/>
                  </a:lnTo>
                  <a:lnTo>
                    <a:pt x="1096" y="0"/>
                  </a:lnTo>
                  <a:lnTo>
                    <a:pt x="1096" y="0"/>
                  </a:lnTo>
                  <a:lnTo>
                    <a:pt x="1096" y="2"/>
                  </a:lnTo>
                  <a:lnTo>
                    <a:pt x="1096" y="2"/>
                  </a:lnTo>
                  <a:lnTo>
                    <a:pt x="1110" y="2"/>
                  </a:lnTo>
                  <a:lnTo>
                    <a:pt x="1120" y="4"/>
                  </a:lnTo>
                  <a:lnTo>
                    <a:pt x="1130" y="8"/>
                  </a:lnTo>
                  <a:lnTo>
                    <a:pt x="1140" y="12"/>
                  </a:lnTo>
                  <a:lnTo>
                    <a:pt x="1146" y="18"/>
                  </a:lnTo>
                  <a:lnTo>
                    <a:pt x="1154" y="24"/>
                  </a:lnTo>
                  <a:lnTo>
                    <a:pt x="1162" y="38"/>
                  </a:lnTo>
                  <a:lnTo>
                    <a:pt x="1162" y="38"/>
                  </a:lnTo>
                  <a:lnTo>
                    <a:pt x="1168" y="52"/>
                  </a:lnTo>
                  <a:lnTo>
                    <a:pt x="1170" y="66"/>
                  </a:lnTo>
                  <a:lnTo>
                    <a:pt x="1170" y="66"/>
                  </a:lnTo>
                  <a:lnTo>
                    <a:pt x="1172" y="76"/>
                  </a:lnTo>
                  <a:lnTo>
                    <a:pt x="1172" y="490"/>
                  </a:lnTo>
                  <a:lnTo>
                    <a:pt x="1172" y="490"/>
                  </a:lnTo>
                  <a:lnTo>
                    <a:pt x="1170" y="512"/>
                  </a:lnTo>
                  <a:lnTo>
                    <a:pt x="1166" y="530"/>
                  </a:lnTo>
                  <a:lnTo>
                    <a:pt x="1160" y="544"/>
                  </a:lnTo>
                  <a:lnTo>
                    <a:pt x="1152" y="552"/>
                  </a:lnTo>
                  <a:lnTo>
                    <a:pt x="1152" y="552"/>
                  </a:lnTo>
                  <a:lnTo>
                    <a:pt x="1142" y="560"/>
                  </a:lnTo>
                  <a:lnTo>
                    <a:pt x="1130" y="564"/>
                  </a:lnTo>
                  <a:lnTo>
                    <a:pt x="1114" y="566"/>
                  </a:lnTo>
                  <a:lnTo>
                    <a:pt x="1096" y="566"/>
                  </a:lnTo>
                  <a:lnTo>
                    <a:pt x="708" y="566"/>
                  </a:lnTo>
                  <a:lnTo>
                    <a:pt x="660" y="394"/>
                  </a:lnTo>
                  <a:lnTo>
                    <a:pt x="510" y="394"/>
                  </a:lnTo>
                  <a:lnTo>
                    <a:pt x="470" y="566"/>
                  </a:lnTo>
                  <a:lnTo>
                    <a:pt x="290" y="566"/>
                  </a:lnTo>
                  <a:lnTo>
                    <a:pt x="290" y="372"/>
                  </a:lnTo>
                  <a:lnTo>
                    <a:pt x="290" y="372"/>
                  </a:lnTo>
                  <a:lnTo>
                    <a:pt x="288" y="352"/>
                  </a:lnTo>
                  <a:lnTo>
                    <a:pt x="286" y="344"/>
                  </a:lnTo>
                  <a:lnTo>
                    <a:pt x="282" y="336"/>
                  </a:lnTo>
                  <a:lnTo>
                    <a:pt x="282" y="336"/>
                  </a:lnTo>
                  <a:lnTo>
                    <a:pt x="276" y="330"/>
                  </a:lnTo>
                  <a:lnTo>
                    <a:pt x="268" y="326"/>
                  </a:lnTo>
                  <a:lnTo>
                    <a:pt x="260" y="322"/>
                  </a:lnTo>
                  <a:lnTo>
                    <a:pt x="248" y="322"/>
                  </a:lnTo>
                  <a:lnTo>
                    <a:pt x="114" y="322"/>
                  </a:lnTo>
                  <a:lnTo>
                    <a:pt x="114" y="566"/>
                  </a:lnTo>
                  <a:lnTo>
                    <a:pt x="0" y="566"/>
                  </a:lnTo>
                  <a:lnTo>
                    <a:pt x="0" y="490"/>
                  </a:lnTo>
                  <a:lnTo>
                    <a:pt x="34" y="490"/>
                  </a:lnTo>
                  <a:lnTo>
                    <a:pt x="34" y="76"/>
                  </a:lnTo>
                  <a:lnTo>
                    <a:pt x="0" y="80"/>
                  </a:lnTo>
                  <a:lnTo>
                    <a:pt x="0" y="2"/>
                  </a:lnTo>
                  <a:lnTo>
                    <a:pt x="292" y="2"/>
                  </a:lnTo>
                  <a:lnTo>
                    <a:pt x="292" y="2"/>
                  </a:lnTo>
                  <a:lnTo>
                    <a:pt x="314" y="2"/>
                  </a:lnTo>
                  <a:lnTo>
                    <a:pt x="330" y="6"/>
                  </a:lnTo>
                  <a:lnTo>
                    <a:pt x="344" y="12"/>
                  </a:lnTo>
                  <a:lnTo>
                    <a:pt x="354" y="22"/>
                  </a:lnTo>
                  <a:lnTo>
                    <a:pt x="354" y="22"/>
                  </a:lnTo>
                  <a:lnTo>
                    <a:pt x="360" y="32"/>
                  </a:lnTo>
                  <a:lnTo>
                    <a:pt x="364" y="44"/>
                  </a:lnTo>
                  <a:lnTo>
                    <a:pt x="368" y="60"/>
                  </a:lnTo>
                  <a:lnTo>
                    <a:pt x="368" y="76"/>
                  </a:lnTo>
                  <a:lnTo>
                    <a:pt x="368" y="230"/>
                  </a:lnTo>
                  <a:lnTo>
                    <a:pt x="368" y="230"/>
                  </a:lnTo>
                  <a:lnTo>
                    <a:pt x="366" y="244"/>
                  </a:lnTo>
                  <a:lnTo>
                    <a:pt x="366" y="250"/>
                  </a:lnTo>
                  <a:lnTo>
                    <a:pt x="362" y="258"/>
                  </a:lnTo>
                  <a:lnTo>
                    <a:pt x="356" y="264"/>
                  </a:lnTo>
                  <a:lnTo>
                    <a:pt x="346" y="270"/>
                  </a:lnTo>
                  <a:lnTo>
                    <a:pt x="334" y="276"/>
                  </a:lnTo>
                  <a:lnTo>
                    <a:pt x="318" y="284"/>
                  </a:lnTo>
                  <a:lnTo>
                    <a:pt x="318" y="284"/>
                  </a:lnTo>
                  <a:lnTo>
                    <a:pt x="318" y="284"/>
                  </a:lnTo>
                  <a:lnTo>
                    <a:pt x="334" y="292"/>
                  </a:lnTo>
                  <a:lnTo>
                    <a:pt x="346" y="300"/>
                  </a:lnTo>
                  <a:lnTo>
                    <a:pt x="356" y="308"/>
                  </a:lnTo>
                  <a:lnTo>
                    <a:pt x="362" y="316"/>
                  </a:lnTo>
                  <a:lnTo>
                    <a:pt x="362" y="316"/>
                  </a:lnTo>
                  <a:lnTo>
                    <a:pt x="366" y="324"/>
                  </a:lnTo>
                  <a:lnTo>
                    <a:pt x="366" y="330"/>
                  </a:lnTo>
                  <a:lnTo>
                    <a:pt x="366" y="330"/>
                  </a:lnTo>
                  <a:lnTo>
                    <a:pt x="368" y="334"/>
                  </a:lnTo>
                  <a:lnTo>
                    <a:pt x="368" y="490"/>
                  </a:lnTo>
                  <a:lnTo>
                    <a:pt x="406" y="490"/>
                  </a:lnTo>
                  <a:lnTo>
                    <a:pt x="524" y="2"/>
                  </a:lnTo>
                  <a:lnTo>
                    <a:pt x="650" y="2"/>
                  </a:lnTo>
                  <a:lnTo>
                    <a:pt x="772" y="490"/>
                  </a:lnTo>
                  <a:lnTo>
                    <a:pt x="808" y="490"/>
                  </a:lnTo>
                  <a:lnTo>
                    <a:pt x="808" y="76"/>
                  </a:lnTo>
                  <a:lnTo>
                    <a:pt x="772" y="76"/>
                  </a:lnTo>
                  <a:lnTo>
                    <a:pt x="772" y="2"/>
                  </a:lnTo>
                  <a:lnTo>
                    <a:pt x="1096" y="2"/>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7" name="Freeform 46"/>
            <p:cNvSpPr>
              <a:spLocks/>
            </p:cNvSpPr>
            <p:nvPr/>
          </p:nvSpPr>
          <p:spPr bwMode="auto">
            <a:xfrm>
              <a:off x="8510068" y="284842"/>
              <a:ext cx="74547" cy="169535"/>
            </a:xfrm>
            <a:custGeom>
              <a:avLst/>
              <a:gdLst/>
              <a:ahLst/>
              <a:cxnLst>
                <a:cxn ang="0">
                  <a:pos x="66" y="0"/>
                </a:cxn>
                <a:cxn ang="0">
                  <a:pos x="124" y="282"/>
                </a:cxn>
                <a:cxn ang="0">
                  <a:pos x="0" y="282"/>
                </a:cxn>
                <a:cxn ang="0">
                  <a:pos x="66" y="0"/>
                </a:cxn>
              </a:cxnLst>
              <a:rect l="0" t="0" r="r" b="b"/>
              <a:pathLst>
                <a:path w="124" h="282">
                  <a:moveTo>
                    <a:pt x="66" y="0"/>
                  </a:moveTo>
                  <a:lnTo>
                    <a:pt x="124" y="282"/>
                  </a:lnTo>
                  <a:lnTo>
                    <a:pt x="0" y="282"/>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9" name="Freeform 48"/>
            <p:cNvSpPr>
              <a:spLocks/>
            </p:cNvSpPr>
            <p:nvPr/>
          </p:nvSpPr>
          <p:spPr bwMode="auto">
            <a:xfrm>
              <a:off x="8510068" y="284842"/>
              <a:ext cx="74547" cy="170737"/>
            </a:xfrm>
            <a:custGeom>
              <a:avLst/>
              <a:gdLst/>
              <a:ahLst/>
              <a:cxnLst>
                <a:cxn ang="0">
                  <a:pos x="66" y="0"/>
                </a:cxn>
                <a:cxn ang="0">
                  <a:pos x="66" y="0"/>
                </a:cxn>
                <a:cxn ang="0">
                  <a:pos x="124" y="282"/>
                </a:cxn>
                <a:cxn ang="0">
                  <a:pos x="0" y="282"/>
                </a:cxn>
                <a:cxn ang="0">
                  <a:pos x="68" y="0"/>
                </a:cxn>
                <a:cxn ang="0">
                  <a:pos x="66" y="0"/>
                </a:cxn>
                <a:cxn ang="0">
                  <a:pos x="66" y="0"/>
                </a:cxn>
                <a:cxn ang="0">
                  <a:pos x="66" y="0"/>
                </a:cxn>
                <a:cxn ang="0">
                  <a:pos x="66" y="0"/>
                </a:cxn>
                <a:cxn ang="0">
                  <a:pos x="0" y="284"/>
                </a:cxn>
                <a:cxn ang="0">
                  <a:pos x="124" y="284"/>
                </a:cxn>
                <a:cxn ang="0">
                  <a:pos x="68" y="0"/>
                </a:cxn>
                <a:cxn ang="0">
                  <a:pos x="66" y="0"/>
                </a:cxn>
                <a:cxn ang="0">
                  <a:pos x="66" y="0"/>
                </a:cxn>
              </a:cxnLst>
              <a:rect l="0" t="0" r="r" b="b"/>
              <a:pathLst>
                <a:path w="124" h="284">
                  <a:moveTo>
                    <a:pt x="66" y="0"/>
                  </a:moveTo>
                  <a:lnTo>
                    <a:pt x="66" y="0"/>
                  </a:lnTo>
                  <a:lnTo>
                    <a:pt x="124" y="282"/>
                  </a:lnTo>
                  <a:lnTo>
                    <a:pt x="0" y="282"/>
                  </a:lnTo>
                  <a:lnTo>
                    <a:pt x="68" y="0"/>
                  </a:lnTo>
                  <a:lnTo>
                    <a:pt x="66" y="0"/>
                  </a:lnTo>
                  <a:lnTo>
                    <a:pt x="66" y="0"/>
                  </a:lnTo>
                  <a:lnTo>
                    <a:pt x="66" y="0"/>
                  </a:lnTo>
                  <a:lnTo>
                    <a:pt x="66" y="0"/>
                  </a:lnTo>
                  <a:lnTo>
                    <a:pt x="0" y="284"/>
                  </a:lnTo>
                  <a:lnTo>
                    <a:pt x="124" y="284"/>
                  </a:lnTo>
                  <a:lnTo>
                    <a:pt x="68" y="0"/>
                  </a:lnTo>
                  <a:lnTo>
                    <a:pt x="66" y="0"/>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1" name="Freeform 80"/>
            <p:cNvSpPr>
              <a:spLocks/>
            </p:cNvSpPr>
            <p:nvPr/>
          </p:nvSpPr>
          <p:spPr bwMode="auto">
            <a:xfrm>
              <a:off x="8730102" y="300472"/>
              <a:ext cx="123844" cy="247689"/>
            </a:xfrm>
            <a:custGeom>
              <a:avLst/>
              <a:gdLst/>
              <a:ahLst/>
              <a:cxnLst>
                <a:cxn ang="0">
                  <a:pos x="0" y="0"/>
                </a:cxn>
                <a:cxn ang="0">
                  <a:pos x="0" y="412"/>
                </a:cxn>
                <a:cxn ang="0">
                  <a:pos x="168" y="412"/>
                </a:cxn>
                <a:cxn ang="0">
                  <a:pos x="168" y="412"/>
                </a:cxn>
                <a:cxn ang="0">
                  <a:pos x="180" y="410"/>
                </a:cxn>
                <a:cxn ang="0">
                  <a:pos x="190" y="408"/>
                </a:cxn>
                <a:cxn ang="0">
                  <a:pos x="196" y="404"/>
                </a:cxn>
                <a:cxn ang="0">
                  <a:pos x="202" y="398"/>
                </a:cxn>
                <a:cxn ang="0">
                  <a:pos x="204" y="394"/>
                </a:cxn>
                <a:cxn ang="0">
                  <a:pos x="206" y="386"/>
                </a:cxn>
                <a:cxn ang="0">
                  <a:pos x="206" y="372"/>
                </a:cxn>
                <a:cxn ang="0">
                  <a:pos x="206" y="44"/>
                </a:cxn>
                <a:cxn ang="0">
                  <a:pos x="206" y="44"/>
                </a:cxn>
                <a:cxn ang="0">
                  <a:pos x="206" y="30"/>
                </a:cxn>
                <a:cxn ang="0">
                  <a:pos x="204" y="22"/>
                </a:cxn>
                <a:cxn ang="0">
                  <a:pos x="200" y="16"/>
                </a:cxn>
                <a:cxn ang="0">
                  <a:pos x="194" y="10"/>
                </a:cxn>
                <a:cxn ang="0">
                  <a:pos x="186" y="4"/>
                </a:cxn>
                <a:cxn ang="0">
                  <a:pos x="174" y="0"/>
                </a:cxn>
                <a:cxn ang="0">
                  <a:pos x="158" y="0"/>
                </a:cxn>
                <a:cxn ang="0">
                  <a:pos x="0" y="0"/>
                </a:cxn>
              </a:cxnLst>
              <a:rect l="0" t="0" r="r" b="b"/>
              <a:pathLst>
                <a:path w="206" h="412">
                  <a:moveTo>
                    <a:pt x="0" y="0"/>
                  </a:moveTo>
                  <a:lnTo>
                    <a:pt x="0" y="412"/>
                  </a:lnTo>
                  <a:lnTo>
                    <a:pt x="168" y="412"/>
                  </a:lnTo>
                  <a:lnTo>
                    <a:pt x="168" y="412"/>
                  </a:lnTo>
                  <a:lnTo>
                    <a:pt x="180" y="410"/>
                  </a:lnTo>
                  <a:lnTo>
                    <a:pt x="190" y="408"/>
                  </a:lnTo>
                  <a:lnTo>
                    <a:pt x="196" y="404"/>
                  </a:lnTo>
                  <a:lnTo>
                    <a:pt x="202" y="398"/>
                  </a:lnTo>
                  <a:lnTo>
                    <a:pt x="204" y="394"/>
                  </a:lnTo>
                  <a:lnTo>
                    <a:pt x="206" y="386"/>
                  </a:lnTo>
                  <a:lnTo>
                    <a:pt x="206" y="372"/>
                  </a:lnTo>
                  <a:lnTo>
                    <a:pt x="206" y="44"/>
                  </a:lnTo>
                  <a:lnTo>
                    <a:pt x="206" y="44"/>
                  </a:lnTo>
                  <a:lnTo>
                    <a:pt x="206" y="30"/>
                  </a:lnTo>
                  <a:lnTo>
                    <a:pt x="204" y="22"/>
                  </a:lnTo>
                  <a:lnTo>
                    <a:pt x="200" y="16"/>
                  </a:lnTo>
                  <a:lnTo>
                    <a:pt x="194" y="10"/>
                  </a:lnTo>
                  <a:lnTo>
                    <a:pt x="186" y="4"/>
                  </a:lnTo>
                  <a:lnTo>
                    <a:pt x="174" y="0"/>
                  </a:lnTo>
                  <a:lnTo>
                    <a:pt x="15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2" name="Freeform 81"/>
            <p:cNvSpPr>
              <a:spLocks/>
            </p:cNvSpPr>
            <p:nvPr/>
          </p:nvSpPr>
          <p:spPr bwMode="auto">
            <a:xfrm>
              <a:off x="8730102" y="299270"/>
              <a:ext cx="123844" cy="248891"/>
            </a:xfrm>
            <a:custGeom>
              <a:avLst/>
              <a:gdLst/>
              <a:ahLst/>
              <a:cxnLst>
                <a:cxn ang="0">
                  <a:pos x="0" y="2"/>
                </a:cxn>
                <a:cxn ang="0">
                  <a:pos x="0" y="2"/>
                </a:cxn>
                <a:cxn ang="0">
                  <a:pos x="0" y="414"/>
                </a:cxn>
                <a:cxn ang="0">
                  <a:pos x="168" y="414"/>
                </a:cxn>
                <a:cxn ang="0">
                  <a:pos x="168" y="414"/>
                </a:cxn>
                <a:cxn ang="0">
                  <a:pos x="168" y="414"/>
                </a:cxn>
                <a:cxn ang="0">
                  <a:pos x="180" y="412"/>
                </a:cxn>
                <a:cxn ang="0">
                  <a:pos x="190" y="410"/>
                </a:cxn>
                <a:cxn ang="0">
                  <a:pos x="198" y="406"/>
                </a:cxn>
                <a:cxn ang="0">
                  <a:pos x="202" y="402"/>
                </a:cxn>
                <a:cxn ang="0">
                  <a:pos x="202" y="402"/>
                </a:cxn>
                <a:cxn ang="0">
                  <a:pos x="204" y="396"/>
                </a:cxn>
                <a:cxn ang="0">
                  <a:pos x="206" y="388"/>
                </a:cxn>
                <a:cxn ang="0">
                  <a:pos x="206" y="374"/>
                </a:cxn>
                <a:cxn ang="0">
                  <a:pos x="206" y="46"/>
                </a:cxn>
                <a:cxn ang="0">
                  <a:pos x="206" y="46"/>
                </a:cxn>
                <a:cxn ang="0">
                  <a:pos x="206" y="32"/>
                </a:cxn>
                <a:cxn ang="0">
                  <a:pos x="204" y="24"/>
                </a:cxn>
                <a:cxn ang="0">
                  <a:pos x="200" y="18"/>
                </a:cxn>
                <a:cxn ang="0">
                  <a:pos x="200" y="18"/>
                </a:cxn>
                <a:cxn ang="0">
                  <a:pos x="194" y="10"/>
                </a:cxn>
                <a:cxn ang="0">
                  <a:pos x="186" y="6"/>
                </a:cxn>
                <a:cxn ang="0">
                  <a:pos x="174" y="2"/>
                </a:cxn>
                <a:cxn ang="0">
                  <a:pos x="158" y="0"/>
                </a:cxn>
                <a:cxn ang="0">
                  <a:pos x="0" y="0"/>
                </a:cxn>
                <a:cxn ang="0">
                  <a:pos x="0" y="2"/>
                </a:cxn>
                <a:cxn ang="0">
                  <a:pos x="0" y="2"/>
                </a:cxn>
                <a:cxn ang="0">
                  <a:pos x="0" y="2"/>
                </a:cxn>
                <a:cxn ang="0">
                  <a:pos x="158" y="2"/>
                </a:cxn>
                <a:cxn ang="0">
                  <a:pos x="158" y="2"/>
                </a:cxn>
                <a:cxn ang="0">
                  <a:pos x="174" y="2"/>
                </a:cxn>
                <a:cxn ang="0">
                  <a:pos x="186" y="6"/>
                </a:cxn>
                <a:cxn ang="0">
                  <a:pos x="194" y="12"/>
                </a:cxn>
                <a:cxn ang="0">
                  <a:pos x="200" y="18"/>
                </a:cxn>
                <a:cxn ang="0">
                  <a:pos x="200" y="18"/>
                </a:cxn>
                <a:cxn ang="0">
                  <a:pos x="204" y="24"/>
                </a:cxn>
                <a:cxn ang="0">
                  <a:pos x="204" y="32"/>
                </a:cxn>
                <a:cxn ang="0">
                  <a:pos x="206" y="46"/>
                </a:cxn>
                <a:cxn ang="0">
                  <a:pos x="206" y="374"/>
                </a:cxn>
                <a:cxn ang="0">
                  <a:pos x="206" y="374"/>
                </a:cxn>
                <a:cxn ang="0">
                  <a:pos x="206" y="388"/>
                </a:cxn>
                <a:cxn ang="0">
                  <a:pos x="204" y="394"/>
                </a:cxn>
                <a:cxn ang="0">
                  <a:pos x="202" y="400"/>
                </a:cxn>
                <a:cxn ang="0">
                  <a:pos x="202" y="400"/>
                </a:cxn>
                <a:cxn ang="0">
                  <a:pos x="196" y="406"/>
                </a:cxn>
                <a:cxn ang="0">
                  <a:pos x="190" y="410"/>
                </a:cxn>
                <a:cxn ang="0">
                  <a:pos x="180" y="412"/>
                </a:cxn>
                <a:cxn ang="0">
                  <a:pos x="168" y="414"/>
                </a:cxn>
                <a:cxn ang="0">
                  <a:pos x="168" y="414"/>
                </a:cxn>
                <a:cxn ang="0">
                  <a:pos x="168" y="414"/>
                </a:cxn>
                <a:cxn ang="0">
                  <a:pos x="0" y="414"/>
                </a:cxn>
                <a:cxn ang="0">
                  <a:pos x="0" y="2"/>
                </a:cxn>
                <a:cxn ang="0">
                  <a:pos x="0" y="2"/>
                </a:cxn>
                <a:cxn ang="0">
                  <a:pos x="0" y="2"/>
                </a:cxn>
                <a:cxn ang="0">
                  <a:pos x="0" y="2"/>
                </a:cxn>
              </a:cxnLst>
              <a:rect l="0" t="0" r="r" b="b"/>
              <a:pathLst>
                <a:path w="206" h="414">
                  <a:moveTo>
                    <a:pt x="0" y="2"/>
                  </a:moveTo>
                  <a:lnTo>
                    <a:pt x="0" y="2"/>
                  </a:lnTo>
                  <a:lnTo>
                    <a:pt x="0" y="414"/>
                  </a:lnTo>
                  <a:lnTo>
                    <a:pt x="168" y="414"/>
                  </a:lnTo>
                  <a:lnTo>
                    <a:pt x="168" y="414"/>
                  </a:lnTo>
                  <a:lnTo>
                    <a:pt x="168" y="414"/>
                  </a:lnTo>
                  <a:lnTo>
                    <a:pt x="180" y="412"/>
                  </a:lnTo>
                  <a:lnTo>
                    <a:pt x="190" y="410"/>
                  </a:lnTo>
                  <a:lnTo>
                    <a:pt x="198" y="406"/>
                  </a:lnTo>
                  <a:lnTo>
                    <a:pt x="202" y="402"/>
                  </a:lnTo>
                  <a:lnTo>
                    <a:pt x="202" y="402"/>
                  </a:lnTo>
                  <a:lnTo>
                    <a:pt x="204" y="396"/>
                  </a:lnTo>
                  <a:lnTo>
                    <a:pt x="206" y="388"/>
                  </a:lnTo>
                  <a:lnTo>
                    <a:pt x="206" y="374"/>
                  </a:lnTo>
                  <a:lnTo>
                    <a:pt x="206" y="46"/>
                  </a:lnTo>
                  <a:lnTo>
                    <a:pt x="206" y="46"/>
                  </a:lnTo>
                  <a:lnTo>
                    <a:pt x="206" y="32"/>
                  </a:lnTo>
                  <a:lnTo>
                    <a:pt x="204" y="24"/>
                  </a:lnTo>
                  <a:lnTo>
                    <a:pt x="200" y="18"/>
                  </a:lnTo>
                  <a:lnTo>
                    <a:pt x="200" y="18"/>
                  </a:lnTo>
                  <a:lnTo>
                    <a:pt x="194" y="10"/>
                  </a:lnTo>
                  <a:lnTo>
                    <a:pt x="186" y="6"/>
                  </a:lnTo>
                  <a:lnTo>
                    <a:pt x="174" y="2"/>
                  </a:lnTo>
                  <a:lnTo>
                    <a:pt x="158" y="0"/>
                  </a:lnTo>
                  <a:lnTo>
                    <a:pt x="0" y="0"/>
                  </a:lnTo>
                  <a:lnTo>
                    <a:pt x="0" y="2"/>
                  </a:lnTo>
                  <a:lnTo>
                    <a:pt x="0" y="2"/>
                  </a:lnTo>
                  <a:lnTo>
                    <a:pt x="0" y="2"/>
                  </a:lnTo>
                  <a:lnTo>
                    <a:pt x="158" y="2"/>
                  </a:lnTo>
                  <a:lnTo>
                    <a:pt x="158" y="2"/>
                  </a:lnTo>
                  <a:lnTo>
                    <a:pt x="174" y="2"/>
                  </a:lnTo>
                  <a:lnTo>
                    <a:pt x="186" y="6"/>
                  </a:lnTo>
                  <a:lnTo>
                    <a:pt x="194" y="12"/>
                  </a:lnTo>
                  <a:lnTo>
                    <a:pt x="200" y="18"/>
                  </a:lnTo>
                  <a:lnTo>
                    <a:pt x="200" y="18"/>
                  </a:lnTo>
                  <a:lnTo>
                    <a:pt x="204" y="24"/>
                  </a:lnTo>
                  <a:lnTo>
                    <a:pt x="204" y="32"/>
                  </a:lnTo>
                  <a:lnTo>
                    <a:pt x="206" y="46"/>
                  </a:lnTo>
                  <a:lnTo>
                    <a:pt x="206" y="374"/>
                  </a:lnTo>
                  <a:lnTo>
                    <a:pt x="206" y="374"/>
                  </a:lnTo>
                  <a:lnTo>
                    <a:pt x="206" y="388"/>
                  </a:lnTo>
                  <a:lnTo>
                    <a:pt x="204" y="394"/>
                  </a:lnTo>
                  <a:lnTo>
                    <a:pt x="202" y="400"/>
                  </a:lnTo>
                  <a:lnTo>
                    <a:pt x="202" y="400"/>
                  </a:lnTo>
                  <a:lnTo>
                    <a:pt x="196" y="406"/>
                  </a:lnTo>
                  <a:lnTo>
                    <a:pt x="190" y="410"/>
                  </a:lnTo>
                  <a:lnTo>
                    <a:pt x="180" y="412"/>
                  </a:lnTo>
                  <a:lnTo>
                    <a:pt x="168" y="414"/>
                  </a:lnTo>
                  <a:lnTo>
                    <a:pt x="168" y="414"/>
                  </a:lnTo>
                  <a:lnTo>
                    <a:pt x="168" y="414"/>
                  </a:lnTo>
                  <a:lnTo>
                    <a:pt x="0" y="414"/>
                  </a:lnTo>
                  <a:lnTo>
                    <a:pt x="0" y="2"/>
                  </a:lnTo>
                  <a:lnTo>
                    <a:pt x="0" y="2"/>
                  </a:lnTo>
                  <a:lnTo>
                    <a:pt x="0" y="2"/>
                  </a:lnTo>
                  <a:lnTo>
                    <a:pt x="0"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3" name="Freeform 82"/>
            <p:cNvSpPr>
              <a:spLocks/>
            </p:cNvSpPr>
            <p:nvPr/>
          </p:nvSpPr>
          <p:spPr bwMode="auto">
            <a:xfrm>
              <a:off x="8262379" y="300472"/>
              <a:ext cx="107011" cy="102202"/>
            </a:xfrm>
            <a:custGeom>
              <a:avLst/>
              <a:gdLst/>
              <a:ahLst/>
              <a:cxnLst>
                <a:cxn ang="0">
                  <a:pos x="0" y="0"/>
                </a:cxn>
                <a:cxn ang="0">
                  <a:pos x="0" y="170"/>
                </a:cxn>
                <a:cxn ang="0">
                  <a:pos x="142" y="170"/>
                </a:cxn>
                <a:cxn ang="0">
                  <a:pos x="142" y="170"/>
                </a:cxn>
                <a:cxn ang="0">
                  <a:pos x="152" y="168"/>
                </a:cxn>
                <a:cxn ang="0">
                  <a:pos x="162" y="164"/>
                </a:cxn>
                <a:cxn ang="0">
                  <a:pos x="168" y="160"/>
                </a:cxn>
                <a:cxn ang="0">
                  <a:pos x="172" y="154"/>
                </a:cxn>
                <a:cxn ang="0">
                  <a:pos x="174" y="148"/>
                </a:cxn>
                <a:cxn ang="0">
                  <a:pos x="176" y="140"/>
                </a:cxn>
                <a:cxn ang="0">
                  <a:pos x="178" y="126"/>
                </a:cxn>
                <a:cxn ang="0">
                  <a:pos x="178" y="38"/>
                </a:cxn>
                <a:cxn ang="0">
                  <a:pos x="178" y="38"/>
                </a:cxn>
                <a:cxn ang="0">
                  <a:pos x="174" y="24"/>
                </a:cxn>
                <a:cxn ang="0">
                  <a:pos x="172" y="18"/>
                </a:cxn>
                <a:cxn ang="0">
                  <a:pos x="168" y="12"/>
                </a:cxn>
                <a:cxn ang="0">
                  <a:pos x="164" y="8"/>
                </a:cxn>
                <a:cxn ang="0">
                  <a:pos x="156" y="2"/>
                </a:cxn>
                <a:cxn ang="0">
                  <a:pos x="148" y="0"/>
                </a:cxn>
                <a:cxn ang="0">
                  <a:pos x="136" y="0"/>
                </a:cxn>
                <a:cxn ang="0">
                  <a:pos x="0" y="0"/>
                </a:cxn>
              </a:cxnLst>
              <a:rect l="0" t="0" r="r" b="b"/>
              <a:pathLst>
                <a:path w="178" h="170">
                  <a:moveTo>
                    <a:pt x="0" y="0"/>
                  </a:moveTo>
                  <a:lnTo>
                    <a:pt x="0" y="170"/>
                  </a:lnTo>
                  <a:lnTo>
                    <a:pt x="142" y="170"/>
                  </a:lnTo>
                  <a:lnTo>
                    <a:pt x="142" y="170"/>
                  </a:lnTo>
                  <a:lnTo>
                    <a:pt x="152" y="168"/>
                  </a:lnTo>
                  <a:lnTo>
                    <a:pt x="162" y="164"/>
                  </a:lnTo>
                  <a:lnTo>
                    <a:pt x="168" y="160"/>
                  </a:lnTo>
                  <a:lnTo>
                    <a:pt x="172" y="154"/>
                  </a:lnTo>
                  <a:lnTo>
                    <a:pt x="174" y="148"/>
                  </a:lnTo>
                  <a:lnTo>
                    <a:pt x="176" y="140"/>
                  </a:lnTo>
                  <a:lnTo>
                    <a:pt x="178" y="126"/>
                  </a:lnTo>
                  <a:lnTo>
                    <a:pt x="178" y="38"/>
                  </a:lnTo>
                  <a:lnTo>
                    <a:pt x="178" y="38"/>
                  </a:lnTo>
                  <a:lnTo>
                    <a:pt x="174" y="24"/>
                  </a:lnTo>
                  <a:lnTo>
                    <a:pt x="172" y="18"/>
                  </a:lnTo>
                  <a:lnTo>
                    <a:pt x="168" y="12"/>
                  </a:lnTo>
                  <a:lnTo>
                    <a:pt x="164" y="8"/>
                  </a:lnTo>
                  <a:lnTo>
                    <a:pt x="156" y="2"/>
                  </a:lnTo>
                  <a:lnTo>
                    <a:pt x="148" y="0"/>
                  </a:lnTo>
                  <a:lnTo>
                    <a:pt x="136"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4" name="Freeform 83"/>
            <p:cNvSpPr>
              <a:spLocks/>
            </p:cNvSpPr>
            <p:nvPr/>
          </p:nvSpPr>
          <p:spPr bwMode="auto">
            <a:xfrm>
              <a:off x="8261177" y="299270"/>
              <a:ext cx="108213" cy="104606"/>
            </a:xfrm>
            <a:custGeom>
              <a:avLst/>
              <a:gdLst/>
              <a:ahLst/>
              <a:cxnLst>
                <a:cxn ang="0">
                  <a:pos x="2" y="2"/>
                </a:cxn>
                <a:cxn ang="0">
                  <a:pos x="0" y="2"/>
                </a:cxn>
                <a:cxn ang="0">
                  <a:pos x="0" y="174"/>
                </a:cxn>
                <a:cxn ang="0">
                  <a:pos x="144" y="174"/>
                </a:cxn>
                <a:cxn ang="0">
                  <a:pos x="144" y="174"/>
                </a:cxn>
                <a:cxn ang="0">
                  <a:pos x="144" y="174"/>
                </a:cxn>
                <a:cxn ang="0">
                  <a:pos x="154" y="170"/>
                </a:cxn>
                <a:cxn ang="0">
                  <a:pos x="164" y="166"/>
                </a:cxn>
                <a:cxn ang="0">
                  <a:pos x="170" y="162"/>
                </a:cxn>
                <a:cxn ang="0">
                  <a:pos x="174" y="156"/>
                </a:cxn>
                <a:cxn ang="0">
                  <a:pos x="176" y="150"/>
                </a:cxn>
                <a:cxn ang="0">
                  <a:pos x="178" y="142"/>
                </a:cxn>
                <a:cxn ang="0">
                  <a:pos x="180" y="128"/>
                </a:cxn>
                <a:cxn ang="0">
                  <a:pos x="180" y="40"/>
                </a:cxn>
                <a:cxn ang="0">
                  <a:pos x="180" y="40"/>
                </a:cxn>
                <a:cxn ang="0">
                  <a:pos x="180" y="40"/>
                </a:cxn>
                <a:cxn ang="0">
                  <a:pos x="176" y="26"/>
                </a:cxn>
                <a:cxn ang="0">
                  <a:pos x="174" y="20"/>
                </a:cxn>
                <a:cxn ang="0">
                  <a:pos x="170" y="14"/>
                </a:cxn>
                <a:cxn ang="0">
                  <a:pos x="166" y="8"/>
                </a:cxn>
                <a:cxn ang="0">
                  <a:pos x="158" y="4"/>
                </a:cxn>
                <a:cxn ang="0">
                  <a:pos x="150" y="2"/>
                </a:cxn>
                <a:cxn ang="0">
                  <a:pos x="138" y="0"/>
                </a:cxn>
                <a:cxn ang="0">
                  <a:pos x="0" y="0"/>
                </a:cxn>
                <a:cxn ang="0">
                  <a:pos x="0" y="2"/>
                </a:cxn>
                <a:cxn ang="0">
                  <a:pos x="2" y="2"/>
                </a:cxn>
                <a:cxn ang="0">
                  <a:pos x="2" y="2"/>
                </a:cxn>
                <a:cxn ang="0">
                  <a:pos x="138" y="2"/>
                </a:cxn>
                <a:cxn ang="0">
                  <a:pos x="138" y="2"/>
                </a:cxn>
                <a:cxn ang="0">
                  <a:pos x="150" y="2"/>
                </a:cxn>
                <a:cxn ang="0">
                  <a:pos x="158" y="6"/>
                </a:cxn>
                <a:cxn ang="0">
                  <a:pos x="166" y="10"/>
                </a:cxn>
                <a:cxn ang="0">
                  <a:pos x="170" y="14"/>
                </a:cxn>
                <a:cxn ang="0">
                  <a:pos x="174" y="20"/>
                </a:cxn>
                <a:cxn ang="0">
                  <a:pos x="176" y="26"/>
                </a:cxn>
                <a:cxn ang="0">
                  <a:pos x="178" y="40"/>
                </a:cxn>
                <a:cxn ang="0">
                  <a:pos x="180" y="40"/>
                </a:cxn>
                <a:cxn ang="0">
                  <a:pos x="178" y="40"/>
                </a:cxn>
                <a:cxn ang="0">
                  <a:pos x="178" y="128"/>
                </a:cxn>
                <a:cxn ang="0">
                  <a:pos x="178" y="128"/>
                </a:cxn>
                <a:cxn ang="0">
                  <a:pos x="178" y="142"/>
                </a:cxn>
                <a:cxn ang="0">
                  <a:pos x="176" y="150"/>
                </a:cxn>
                <a:cxn ang="0">
                  <a:pos x="174" y="156"/>
                </a:cxn>
                <a:cxn ang="0">
                  <a:pos x="168" y="160"/>
                </a:cxn>
                <a:cxn ang="0">
                  <a:pos x="162" y="166"/>
                </a:cxn>
                <a:cxn ang="0">
                  <a:pos x="154" y="170"/>
                </a:cxn>
                <a:cxn ang="0">
                  <a:pos x="144" y="172"/>
                </a:cxn>
                <a:cxn ang="0">
                  <a:pos x="144" y="172"/>
                </a:cxn>
                <a:cxn ang="0">
                  <a:pos x="144" y="172"/>
                </a:cxn>
                <a:cxn ang="0">
                  <a:pos x="2" y="172"/>
                </a:cxn>
                <a:cxn ang="0">
                  <a:pos x="2" y="2"/>
                </a:cxn>
                <a:cxn ang="0">
                  <a:pos x="2" y="2"/>
                </a:cxn>
                <a:cxn ang="0">
                  <a:pos x="2" y="2"/>
                </a:cxn>
                <a:cxn ang="0">
                  <a:pos x="2" y="2"/>
                </a:cxn>
              </a:cxnLst>
              <a:rect l="0" t="0" r="r" b="b"/>
              <a:pathLst>
                <a:path w="180" h="174">
                  <a:moveTo>
                    <a:pt x="2" y="2"/>
                  </a:moveTo>
                  <a:lnTo>
                    <a:pt x="0" y="2"/>
                  </a:lnTo>
                  <a:lnTo>
                    <a:pt x="0" y="174"/>
                  </a:lnTo>
                  <a:lnTo>
                    <a:pt x="144" y="174"/>
                  </a:lnTo>
                  <a:lnTo>
                    <a:pt x="144" y="174"/>
                  </a:lnTo>
                  <a:lnTo>
                    <a:pt x="144" y="174"/>
                  </a:lnTo>
                  <a:lnTo>
                    <a:pt x="154" y="170"/>
                  </a:lnTo>
                  <a:lnTo>
                    <a:pt x="164" y="166"/>
                  </a:lnTo>
                  <a:lnTo>
                    <a:pt x="170" y="162"/>
                  </a:lnTo>
                  <a:lnTo>
                    <a:pt x="174" y="156"/>
                  </a:lnTo>
                  <a:lnTo>
                    <a:pt x="176" y="150"/>
                  </a:lnTo>
                  <a:lnTo>
                    <a:pt x="178" y="142"/>
                  </a:lnTo>
                  <a:lnTo>
                    <a:pt x="180" y="128"/>
                  </a:lnTo>
                  <a:lnTo>
                    <a:pt x="180" y="40"/>
                  </a:lnTo>
                  <a:lnTo>
                    <a:pt x="180" y="40"/>
                  </a:lnTo>
                  <a:lnTo>
                    <a:pt x="180" y="40"/>
                  </a:lnTo>
                  <a:lnTo>
                    <a:pt x="176" y="26"/>
                  </a:lnTo>
                  <a:lnTo>
                    <a:pt x="174" y="20"/>
                  </a:lnTo>
                  <a:lnTo>
                    <a:pt x="170" y="14"/>
                  </a:lnTo>
                  <a:lnTo>
                    <a:pt x="166" y="8"/>
                  </a:lnTo>
                  <a:lnTo>
                    <a:pt x="158" y="4"/>
                  </a:lnTo>
                  <a:lnTo>
                    <a:pt x="150" y="2"/>
                  </a:lnTo>
                  <a:lnTo>
                    <a:pt x="138" y="0"/>
                  </a:lnTo>
                  <a:lnTo>
                    <a:pt x="0" y="0"/>
                  </a:lnTo>
                  <a:lnTo>
                    <a:pt x="0" y="2"/>
                  </a:lnTo>
                  <a:lnTo>
                    <a:pt x="2" y="2"/>
                  </a:lnTo>
                  <a:lnTo>
                    <a:pt x="2" y="2"/>
                  </a:lnTo>
                  <a:lnTo>
                    <a:pt x="138" y="2"/>
                  </a:lnTo>
                  <a:lnTo>
                    <a:pt x="138" y="2"/>
                  </a:lnTo>
                  <a:lnTo>
                    <a:pt x="150" y="2"/>
                  </a:lnTo>
                  <a:lnTo>
                    <a:pt x="158" y="6"/>
                  </a:lnTo>
                  <a:lnTo>
                    <a:pt x="166" y="10"/>
                  </a:lnTo>
                  <a:lnTo>
                    <a:pt x="170" y="14"/>
                  </a:lnTo>
                  <a:lnTo>
                    <a:pt x="174" y="20"/>
                  </a:lnTo>
                  <a:lnTo>
                    <a:pt x="176" y="26"/>
                  </a:lnTo>
                  <a:lnTo>
                    <a:pt x="178" y="40"/>
                  </a:lnTo>
                  <a:lnTo>
                    <a:pt x="180" y="40"/>
                  </a:lnTo>
                  <a:lnTo>
                    <a:pt x="178" y="40"/>
                  </a:lnTo>
                  <a:lnTo>
                    <a:pt x="178" y="128"/>
                  </a:lnTo>
                  <a:lnTo>
                    <a:pt x="178" y="128"/>
                  </a:lnTo>
                  <a:lnTo>
                    <a:pt x="178" y="142"/>
                  </a:lnTo>
                  <a:lnTo>
                    <a:pt x="176" y="150"/>
                  </a:lnTo>
                  <a:lnTo>
                    <a:pt x="174" y="156"/>
                  </a:lnTo>
                  <a:lnTo>
                    <a:pt x="168" y="160"/>
                  </a:lnTo>
                  <a:lnTo>
                    <a:pt x="162" y="166"/>
                  </a:lnTo>
                  <a:lnTo>
                    <a:pt x="154" y="170"/>
                  </a:lnTo>
                  <a:lnTo>
                    <a:pt x="144" y="172"/>
                  </a:lnTo>
                  <a:lnTo>
                    <a:pt x="144" y="172"/>
                  </a:lnTo>
                  <a:lnTo>
                    <a:pt x="144" y="172"/>
                  </a:lnTo>
                  <a:lnTo>
                    <a:pt x="2" y="172"/>
                  </a:lnTo>
                  <a:lnTo>
                    <a:pt x="2" y="2"/>
                  </a:lnTo>
                  <a:lnTo>
                    <a:pt x="2" y="2"/>
                  </a:lnTo>
                  <a:lnTo>
                    <a:pt x="2" y="2"/>
                  </a:lnTo>
                  <a:lnTo>
                    <a:pt x="2"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5" name="Freeform 84"/>
            <p:cNvSpPr>
              <a:spLocks/>
            </p:cNvSpPr>
            <p:nvPr/>
          </p:nvSpPr>
          <p:spPr bwMode="auto">
            <a:xfrm>
              <a:off x="8096452" y="740541"/>
              <a:ext cx="52905" cy="64928"/>
            </a:xfrm>
            <a:custGeom>
              <a:avLst/>
              <a:gdLst/>
              <a:ahLst/>
              <a:cxnLst>
                <a:cxn ang="0">
                  <a:pos x="42" y="66"/>
                </a:cxn>
                <a:cxn ang="0">
                  <a:pos x="38" y="108"/>
                </a:cxn>
                <a:cxn ang="0">
                  <a:pos x="24" y="108"/>
                </a:cxn>
                <a:cxn ang="0">
                  <a:pos x="30" y="66"/>
                </a:cxn>
                <a:cxn ang="0">
                  <a:pos x="0" y="0"/>
                </a:cxn>
                <a:cxn ang="0">
                  <a:pos x="14" y="0"/>
                </a:cxn>
                <a:cxn ang="0">
                  <a:pos x="38" y="54"/>
                </a:cxn>
                <a:cxn ang="0">
                  <a:pos x="38" y="54"/>
                </a:cxn>
                <a:cxn ang="0">
                  <a:pos x="74" y="0"/>
                </a:cxn>
                <a:cxn ang="0">
                  <a:pos x="88" y="0"/>
                </a:cxn>
                <a:cxn ang="0">
                  <a:pos x="42" y="66"/>
                </a:cxn>
              </a:cxnLst>
              <a:rect l="0" t="0" r="r" b="b"/>
              <a:pathLst>
                <a:path w="88" h="108">
                  <a:moveTo>
                    <a:pt x="42" y="66"/>
                  </a:moveTo>
                  <a:lnTo>
                    <a:pt x="38" y="108"/>
                  </a:lnTo>
                  <a:lnTo>
                    <a:pt x="24" y="108"/>
                  </a:lnTo>
                  <a:lnTo>
                    <a:pt x="30" y="66"/>
                  </a:lnTo>
                  <a:lnTo>
                    <a:pt x="0" y="0"/>
                  </a:lnTo>
                  <a:lnTo>
                    <a:pt x="14" y="0"/>
                  </a:lnTo>
                  <a:lnTo>
                    <a:pt x="38" y="54"/>
                  </a:lnTo>
                  <a:lnTo>
                    <a:pt x="38" y="54"/>
                  </a:lnTo>
                  <a:lnTo>
                    <a:pt x="74" y="0"/>
                  </a:lnTo>
                  <a:lnTo>
                    <a:pt x="88" y="0"/>
                  </a:lnTo>
                  <a:lnTo>
                    <a:pt x="42"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6" name="Freeform 85"/>
            <p:cNvSpPr>
              <a:spLocks noEditPoints="1"/>
            </p:cNvSpPr>
            <p:nvPr/>
          </p:nvSpPr>
          <p:spPr bwMode="auto">
            <a:xfrm>
              <a:off x="8142142" y="754969"/>
              <a:ext cx="48095" cy="51702"/>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8" y="14"/>
                </a:cxn>
                <a:cxn ang="0">
                  <a:pos x="54" y="12"/>
                </a:cxn>
                <a:cxn ang="0">
                  <a:pos x="44" y="8"/>
                </a:cxn>
                <a:cxn ang="0">
                  <a:pos x="38" y="10"/>
                </a:cxn>
                <a:cxn ang="0">
                  <a:pos x="28" y="14"/>
                </a:cxn>
                <a:cxn ang="0">
                  <a:pos x="22" y="18"/>
                </a:cxn>
                <a:cxn ang="0">
                  <a:pos x="14" y="42"/>
                </a:cxn>
                <a:cxn ang="0">
                  <a:pos x="14" y="56"/>
                </a:cxn>
                <a:cxn ang="0">
                  <a:pos x="16" y="68"/>
                </a:cxn>
                <a:cxn ang="0">
                  <a:pos x="20" y="72"/>
                </a:cxn>
                <a:cxn ang="0">
                  <a:pos x="24" y="74"/>
                </a:cxn>
                <a:cxn ang="0">
                  <a:pos x="36" y="78"/>
                </a:cxn>
                <a:cxn ang="0">
                  <a:pos x="42" y="76"/>
                </a:cxn>
                <a:cxn ang="0">
                  <a:pos x="48" y="74"/>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4" y="22"/>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7" name="Freeform 86"/>
            <p:cNvSpPr>
              <a:spLocks/>
            </p:cNvSpPr>
            <p:nvPr/>
          </p:nvSpPr>
          <p:spPr bwMode="auto">
            <a:xfrm>
              <a:off x="8201058" y="756171"/>
              <a:ext cx="44488" cy="49297"/>
            </a:xfrm>
            <a:custGeom>
              <a:avLst/>
              <a:gdLst/>
              <a:ahLst/>
              <a:cxnLst>
                <a:cxn ang="0">
                  <a:pos x="54" y="82"/>
                </a:cxn>
                <a:cxn ang="0">
                  <a:pos x="54" y="72"/>
                </a:cxn>
                <a:cxn ang="0">
                  <a:pos x="54" y="72"/>
                </a:cxn>
                <a:cxn ang="0">
                  <a:pos x="44" y="78"/>
                </a:cxn>
                <a:cxn ang="0">
                  <a:pos x="44" y="78"/>
                </a:cxn>
                <a:cxn ang="0">
                  <a:pos x="34" y="82"/>
                </a:cxn>
                <a:cxn ang="0">
                  <a:pos x="34" y="82"/>
                </a:cxn>
                <a:cxn ang="0">
                  <a:pos x="28" y="82"/>
                </a:cxn>
                <a:cxn ang="0">
                  <a:pos x="28" y="82"/>
                </a:cxn>
                <a:cxn ang="0">
                  <a:pos x="20" y="82"/>
                </a:cxn>
                <a:cxn ang="0">
                  <a:pos x="20" y="82"/>
                </a:cxn>
                <a:cxn ang="0">
                  <a:pos x="12" y="82"/>
                </a:cxn>
                <a:cxn ang="0">
                  <a:pos x="12" y="82"/>
                </a:cxn>
                <a:cxn ang="0">
                  <a:pos x="6" y="78"/>
                </a:cxn>
                <a:cxn ang="0">
                  <a:pos x="6" y="78"/>
                </a:cxn>
                <a:cxn ang="0">
                  <a:pos x="0" y="70"/>
                </a:cxn>
                <a:cxn ang="0">
                  <a:pos x="0" y="70"/>
                </a:cxn>
                <a:cxn ang="0">
                  <a:pos x="0" y="58"/>
                </a:cxn>
                <a:cxn ang="0">
                  <a:pos x="8" y="0"/>
                </a:cxn>
                <a:cxn ang="0">
                  <a:pos x="20" y="0"/>
                </a:cxn>
                <a:cxn ang="0">
                  <a:pos x="14" y="52"/>
                </a:cxn>
                <a:cxn ang="0">
                  <a:pos x="14" y="52"/>
                </a:cxn>
                <a:cxn ang="0">
                  <a:pos x="12" y="58"/>
                </a:cxn>
                <a:cxn ang="0">
                  <a:pos x="12" y="58"/>
                </a:cxn>
                <a:cxn ang="0">
                  <a:pos x="14" y="66"/>
                </a:cxn>
                <a:cxn ang="0">
                  <a:pos x="14" y="66"/>
                </a:cxn>
                <a:cxn ang="0">
                  <a:pos x="16" y="70"/>
                </a:cxn>
                <a:cxn ang="0">
                  <a:pos x="16" y="70"/>
                </a:cxn>
                <a:cxn ang="0">
                  <a:pos x="20" y="72"/>
                </a:cxn>
                <a:cxn ang="0">
                  <a:pos x="24" y="72"/>
                </a:cxn>
                <a:cxn ang="0">
                  <a:pos x="24"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4" y="82"/>
                  </a:lnTo>
                  <a:lnTo>
                    <a:pt x="34" y="82"/>
                  </a:lnTo>
                  <a:lnTo>
                    <a:pt x="28" y="82"/>
                  </a:lnTo>
                  <a:lnTo>
                    <a:pt x="28" y="82"/>
                  </a:lnTo>
                  <a:lnTo>
                    <a:pt x="20" y="82"/>
                  </a:lnTo>
                  <a:lnTo>
                    <a:pt x="20" y="82"/>
                  </a:lnTo>
                  <a:lnTo>
                    <a:pt x="12" y="82"/>
                  </a:lnTo>
                  <a:lnTo>
                    <a:pt x="12" y="82"/>
                  </a:lnTo>
                  <a:lnTo>
                    <a:pt x="6" y="78"/>
                  </a:lnTo>
                  <a:lnTo>
                    <a:pt x="6" y="78"/>
                  </a:lnTo>
                  <a:lnTo>
                    <a:pt x="0" y="70"/>
                  </a:lnTo>
                  <a:lnTo>
                    <a:pt x="0" y="70"/>
                  </a:lnTo>
                  <a:lnTo>
                    <a:pt x="0" y="58"/>
                  </a:lnTo>
                  <a:lnTo>
                    <a:pt x="8" y="0"/>
                  </a:lnTo>
                  <a:lnTo>
                    <a:pt x="20" y="0"/>
                  </a:lnTo>
                  <a:lnTo>
                    <a:pt x="14" y="52"/>
                  </a:lnTo>
                  <a:lnTo>
                    <a:pt x="14" y="52"/>
                  </a:lnTo>
                  <a:lnTo>
                    <a:pt x="12" y="58"/>
                  </a:lnTo>
                  <a:lnTo>
                    <a:pt x="12" y="58"/>
                  </a:lnTo>
                  <a:lnTo>
                    <a:pt x="14" y="66"/>
                  </a:lnTo>
                  <a:lnTo>
                    <a:pt x="14" y="66"/>
                  </a:lnTo>
                  <a:lnTo>
                    <a:pt x="16" y="70"/>
                  </a:lnTo>
                  <a:lnTo>
                    <a:pt x="16" y="70"/>
                  </a:lnTo>
                  <a:lnTo>
                    <a:pt x="20" y="72"/>
                  </a:lnTo>
                  <a:lnTo>
                    <a:pt x="24" y="72"/>
                  </a:lnTo>
                  <a:lnTo>
                    <a:pt x="24"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8" name="Freeform 87"/>
            <p:cNvSpPr>
              <a:spLocks/>
            </p:cNvSpPr>
            <p:nvPr/>
          </p:nvSpPr>
          <p:spPr bwMode="auto">
            <a:xfrm>
              <a:off x="8255165" y="756171"/>
              <a:ext cx="32464" cy="49297"/>
            </a:xfrm>
            <a:custGeom>
              <a:avLst/>
              <a:gdLst/>
              <a:ahLst/>
              <a:cxnLst>
                <a:cxn ang="0">
                  <a:pos x="34" y="12"/>
                </a:cxn>
                <a:cxn ang="0">
                  <a:pos x="34" y="12"/>
                </a:cxn>
                <a:cxn ang="0">
                  <a:pos x="26" y="14"/>
                </a:cxn>
                <a:cxn ang="0">
                  <a:pos x="20" y="18"/>
                </a:cxn>
                <a:cxn ang="0">
                  <a:pos x="12" y="82"/>
                </a:cxn>
                <a:cxn ang="0">
                  <a:pos x="0" y="82"/>
                </a:cxn>
                <a:cxn ang="0">
                  <a:pos x="10" y="0"/>
                </a:cxn>
                <a:cxn ang="0">
                  <a:pos x="20"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6" y="14"/>
                  </a:lnTo>
                  <a:lnTo>
                    <a:pt x="20" y="18"/>
                  </a:lnTo>
                  <a:lnTo>
                    <a:pt x="12" y="82"/>
                  </a:lnTo>
                  <a:lnTo>
                    <a:pt x="0" y="82"/>
                  </a:lnTo>
                  <a:lnTo>
                    <a:pt x="10" y="0"/>
                  </a:lnTo>
                  <a:lnTo>
                    <a:pt x="20"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9" name="Freeform 88"/>
            <p:cNvSpPr>
              <a:spLocks/>
            </p:cNvSpPr>
            <p:nvPr/>
          </p:nvSpPr>
          <p:spPr bwMode="auto">
            <a:xfrm>
              <a:off x="8322498" y="740541"/>
              <a:ext cx="58916" cy="64928"/>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0" name="Freeform 89"/>
            <p:cNvSpPr>
              <a:spLocks noEditPoints="1"/>
            </p:cNvSpPr>
            <p:nvPr/>
          </p:nvSpPr>
          <p:spPr bwMode="auto">
            <a:xfrm>
              <a:off x="8388629" y="754969"/>
              <a:ext cx="45690" cy="51702"/>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2"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28"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28"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2" y="0"/>
                  </a:lnTo>
                  <a:lnTo>
                    <a:pt x="42"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4" y="46"/>
                  </a:lnTo>
                  <a:lnTo>
                    <a:pt x="14" y="46"/>
                  </a:lnTo>
                  <a:close/>
                  <a:moveTo>
                    <a:pt x="62" y="26"/>
                  </a:moveTo>
                  <a:lnTo>
                    <a:pt x="62" y="26"/>
                  </a:lnTo>
                  <a:lnTo>
                    <a:pt x="60" y="18"/>
                  </a:lnTo>
                  <a:lnTo>
                    <a:pt x="60" y="18"/>
                  </a:lnTo>
                  <a:lnTo>
                    <a:pt x="56" y="14"/>
                  </a:lnTo>
                  <a:lnTo>
                    <a:pt x="54" y="10"/>
                  </a:lnTo>
                  <a:lnTo>
                    <a:pt x="54" y="10"/>
                  </a:lnTo>
                  <a:lnTo>
                    <a:pt x="48" y="10"/>
                  </a:lnTo>
                  <a:lnTo>
                    <a:pt x="42" y="8"/>
                  </a:lnTo>
                  <a:lnTo>
                    <a:pt x="42" y="8"/>
                  </a:lnTo>
                  <a:lnTo>
                    <a:pt x="32" y="10"/>
                  </a:lnTo>
                  <a:lnTo>
                    <a:pt x="24" y="16"/>
                  </a:lnTo>
                  <a:lnTo>
                    <a:pt x="24" y="16"/>
                  </a:lnTo>
                  <a:lnTo>
                    <a:pt x="18" y="26"/>
                  </a:lnTo>
                  <a:lnTo>
                    <a:pt x="14"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1" name="Freeform 90"/>
            <p:cNvSpPr>
              <a:spLocks/>
            </p:cNvSpPr>
            <p:nvPr/>
          </p:nvSpPr>
          <p:spPr bwMode="auto">
            <a:xfrm>
              <a:off x="8441533" y="739339"/>
              <a:ext cx="32464" cy="66130"/>
            </a:xfrm>
            <a:custGeom>
              <a:avLst/>
              <a:gdLst/>
              <a:ahLst/>
              <a:cxnLst>
                <a:cxn ang="0">
                  <a:pos x="30" y="38"/>
                </a:cxn>
                <a:cxn ang="0">
                  <a:pos x="22" y="90"/>
                </a:cxn>
                <a:cxn ang="0">
                  <a:pos x="22"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0" y="110"/>
                </a:cxn>
                <a:cxn ang="0">
                  <a:pos x="20"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2" y="90"/>
                  </a:lnTo>
                  <a:lnTo>
                    <a:pt x="22"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0" y="110"/>
                  </a:lnTo>
                  <a:lnTo>
                    <a:pt x="20"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2" name="Freeform 91"/>
            <p:cNvSpPr>
              <a:spLocks/>
            </p:cNvSpPr>
            <p:nvPr/>
          </p:nvSpPr>
          <p:spPr bwMode="auto">
            <a:xfrm>
              <a:off x="8478806" y="756171"/>
              <a:ext cx="70940" cy="49297"/>
            </a:xfrm>
            <a:custGeom>
              <a:avLst/>
              <a:gdLst/>
              <a:ahLst/>
              <a:cxnLst>
                <a:cxn ang="0">
                  <a:pos x="88" y="82"/>
                </a:cxn>
                <a:cxn ang="0">
                  <a:pos x="70" y="82"/>
                </a:cxn>
                <a:cxn ang="0">
                  <a:pos x="58" y="12"/>
                </a:cxn>
                <a:cxn ang="0">
                  <a:pos x="56" y="12"/>
                </a:cxn>
                <a:cxn ang="0">
                  <a:pos x="30" y="82"/>
                </a:cxn>
                <a:cxn ang="0">
                  <a:pos x="10" y="82"/>
                </a:cxn>
                <a:cxn ang="0">
                  <a:pos x="0" y="0"/>
                </a:cxn>
                <a:cxn ang="0">
                  <a:pos x="12" y="0"/>
                </a:cxn>
                <a:cxn ang="0">
                  <a:pos x="12" y="0"/>
                </a:cxn>
                <a:cxn ang="0">
                  <a:pos x="14" y="10"/>
                </a:cxn>
                <a:cxn ang="0">
                  <a:pos x="14" y="10"/>
                </a:cxn>
                <a:cxn ang="0">
                  <a:pos x="16" y="26"/>
                </a:cxn>
                <a:cxn ang="0">
                  <a:pos x="16" y="26"/>
                </a:cxn>
                <a:cxn ang="0">
                  <a:pos x="18" y="42"/>
                </a:cxn>
                <a:cxn ang="0">
                  <a:pos x="18" y="42"/>
                </a:cxn>
                <a:cxn ang="0">
                  <a:pos x="18" y="56"/>
                </a:cxn>
                <a:cxn ang="0">
                  <a:pos x="18" y="56"/>
                </a:cxn>
                <a:cxn ang="0">
                  <a:pos x="20" y="72"/>
                </a:cxn>
                <a:cxn ang="0">
                  <a:pos x="22" y="72"/>
                </a:cxn>
                <a:cxn ang="0">
                  <a:pos x="22" y="72"/>
                </a:cxn>
                <a:cxn ang="0">
                  <a:pos x="28" y="56"/>
                </a:cxn>
                <a:cxn ang="0">
                  <a:pos x="28" y="56"/>
                </a:cxn>
                <a:cxn ang="0">
                  <a:pos x="34" y="42"/>
                </a:cxn>
                <a:cxn ang="0">
                  <a:pos x="34" y="42"/>
                </a:cxn>
                <a:cxn ang="0">
                  <a:pos x="42" y="26"/>
                </a:cxn>
                <a:cxn ang="0">
                  <a:pos x="42" y="26"/>
                </a:cxn>
                <a:cxn ang="0">
                  <a:pos x="46" y="10"/>
                </a:cxn>
                <a:cxn ang="0">
                  <a:pos x="46" y="10"/>
                </a:cxn>
                <a:cxn ang="0">
                  <a:pos x="50" y="0"/>
                </a:cxn>
                <a:cxn ang="0">
                  <a:pos x="68" y="0"/>
                </a:cxn>
                <a:cxn ang="0">
                  <a:pos x="68" y="0"/>
                </a:cxn>
                <a:cxn ang="0">
                  <a:pos x="70" y="10"/>
                </a:cxn>
                <a:cxn ang="0">
                  <a:pos x="70" y="10"/>
                </a:cxn>
                <a:cxn ang="0">
                  <a:pos x="72" y="26"/>
                </a:cxn>
                <a:cxn ang="0">
                  <a:pos x="72" y="26"/>
                </a:cxn>
                <a:cxn ang="0">
                  <a:pos x="74" y="42"/>
                </a:cxn>
                <a:cxn ang="0">
                  <a:pos x="74" y="42"/>
                </a:cxn>
                <a:cxn ang="0">
                  <a:pos x="76" y="56"/>
                </a:cxn>
                <a:cxn ang="0">
                  <a:pos x="76" y="56"/>
                </a:cxn>
                <a:cxn ang="0">
                  <a:pos x="80" y="72"/>
                </a:cxn>
                <a:cxn ang="0">
                  <a:pos x="82" y="72"/>
                </a:cxn>
                <a:cxn ang="0">
                  <a:pos x="82" y="72"/>
                </a:cxn>
                <a:cxn ang="0">
                  <a:pos x="88" y="58"/>
                </a:cxn>
                <a:cxn ang="0">
                  <a:pos x="88" y="58"/>
                </a:cxn>
                <a:cxn ang="0">
                  <a:pos x="92" y="42"/>
                </a:cxn>
                <a:cxn ang="0">
                  <a:pos x="92" y="42"/>
                </a:cxn>
                <a:cxn ang="0">
                  <a:pos x="98" y="26"/>
                </a:cxn>
                <a:cxn ang="0">
                  <a:pos x="98" y="26"/>
                </a:cxn>
                <a:cxn ang="0">
                  <a:pos x="104" y="10"/>
                </a:cxn>
                <a:cxn ang="0">
                  <a:pos x="104" y="10"/>
                </a:cxn>
                <a:cxn ang="0">
                  <a:pos x="106" y="0"/>
                </a:cxn>
                <a:cxn ang="0">
                  <a:pos x="118" y="0"/>
                </a:cxn>
                <a:cxn ang="0">
                  <a:pos x="88" y="82"/>
                </a:cxn>
              </a:cxnLst>
              <a:rect l="0" t="0" r="r" b="b"/>
              <a:pathLst>
                <a:path w="118" h="82">
                  <a:moveTo>
                    <a:pt x="88" y="82"/>
                  </a:moveTo>
                  <a:lnTo>
                    <a:pt x="70" y="82"/>
                  </a:lnTo>
                  <a:lnTo>
                    <a:pt x="58" y="12"/>
                  </a:lnTo>
                  <a:lnTo>
                    <a:pt x="56" y="12"/>
                  </a:lnTo>
                  <a:lnTo>
                    <a:pt x="30" y="82"/>
                  </a:lnTo>
                  <a:lnTo>
                    <a:pt x="10" y="82"/>
                  </a:lnTo>
                  <a:lnTo>
                    <a:pt x="0" y="0"/>
                  </a:lnTo>
                  <a:lnTo>
                    <a:pt x="12" y="0"/>
                  </a:lnTo>
                  <a:lnTo>
                    <a:pt x="12" y="0"/>
                  </a:lnTo>
                  <a:lnTo>
                    <a:pt x="14" y="10"/>
                  </a:lnTo>
                  <a:lnTo>
                    <a:pt x="14" y="10"/>
                  </a:lnTo>
                  <a:lnTo>
                    <a:pt x="16" y="26"/>
                  </a:lnTo>
                  <a:lnTo>
                    <a:pt x="16" y="26"/>
                  </a:lnTo>
                  <a:lnTo>
                    <a:pt x="18" y="42"/>
                  </a:lnTo>
                  <a:lnTo>
                    <a:pt x="18" y="42"/>
                  </a:lnTo>
                  <a:lnTo>
                    <a:pt x="18" y="56"/>
                  </a:lnTo>
                  <a:lnTo>
                    <a:pt x="18" y="56"/>
                  </a:lnTo>
                  <a:lnTo>
                    <a:pt x="20" y="72"/>
                  </a:lnTo>
                  <a:lnTo>
                    <a:pt x="22" y="72"/>
                  </a:lnTo>
                  <a:lnTo>
                    <a:pt x="22" y="72"/>
                  </a:lnTo>
                  <a:lnTo>
                    <a:pt x="28" y="56"/>
                  </a:lnTo>
                  <a:lnTo>
                    <a:pt x="28" y="56"/>
                  </a:lnTo>
                  <a:lnTo>
                    <a:pt x="34" y="42"/>
                  </a:lnTo>
                  <a:lnTo>
                    <a:pt x="34" y="42"/>
                  </a:lnTo>
                  <a:lnTo>
                    <a:pt x="42" y="26"/>
                  </a:lnTo>
                  <a:lnTo>
                    <a:pt x="42" y="26"/>
                  </a:lnTo>
                  <a:lnTo>
                    <a:pt x="46" y="10"/>
                  </a:lnTo>
                  <a:lnTo>
                    <a:pt x="46" y="10"/>
                  </a:lnTo>
                  <a:lnTo>
                    <a:pt x="50" y="0"/>
                  </a:lnTo>
                  <a:lnTo>
                    <a:pt x="68" y="0"/>
                  </a:lnTo>
                  <a:lnTo>
                    <a:pt x="68" y="0"/>
                  </a:lnTo>
                  <a:lnTo>
                    <a:pt x="70" y="10"/>
                  </a:lnTo>
                  <a:lnTo>
                    <a:pt x="70" y="10"/>
                  </a:lnTo>
                  <a:lnTo>
                    <a:pt x="72" y="26"/>
                  </a:lnTo>
                  <a:lnTo>
                    <a:pt x="72" y="26"/>
                  </a:lnTo>
                  <a:lnTo>
                    <a:pt x="74" y="42"/>
                  </a:lnTo>
                  <a:lnTo>
                    <a:pt x="74" y="42"/>
                  </a:lnTo>
                  <a:lnTo>
                    <a:pt x="76" y="56"/>
                  </a:lnTo>
                  <a:lnTo>
                    <a:pt x="76" y="56"/>
                  </a:lnTo>
                  <a:lnTo>
                    <a:pt x="80" y="72"/>
                  </a:lnTo>
                  <a:lnTo>
                    <a:pt x="82" y="72"/>
                  </a:lnTo>
                  <a:lnTo>
                    <a:pt x="82" y="72"/>
                  </a:lnTo>
                  <a:lnTo>
                    <a:pt x="88" y="58"/>
                  </a:lnTo>
                  <a:lnTo>
                    <a:pt x="88" y="58"/>
                  </a:lnTo>
                  <a:lnTo>
                    <a:pt x="92" y="42"/>
                  </a:lnTo>
                  <a:lnTo>
                    <a:pt x="92" y="42"/>
                  </a:lnTo>
                  <a:lnTo>
                    <a:pt x="98" y="26"/>
                  </a:lnTo>
                  <a:lnTo>
                    <a:pt x="98" y="26"/>
                  </a:lnTo>
                  <a:lnTo>
                    <a:pt x="104" y="10"/>
                  </a:lnTo>
                  <a:lnTo>
                    <a:pt x="104" y="10"/>
                  </a:lnTo>
                  <a:lnTo>
                    <a:pt x="106" y="0"/>
                  </a:lnTo>
                  <a:lnTo>
                    <a:pt x="118" y="0"/>
                  </a:lnTo>
                  <a:lnTo>
                    <a:pt x="88"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3" name="Freeform 92"/>
            <p:cNvSpPr>
              <a:spLocks noEditPoints="1"/>
            </p:cNvSpPr>
            <p:nvPr/>
          </p:nvSpPr>
          <p:spPr bwMode="auto">
            <a:xfrm>
              <a:off x="8554556" y="754969"/>
              <a:ext cx="48095" cy="51702"/>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4" y="12"/>
                </a:cxn>
                <a:cxn ang="0">
                  <a:pos x="50" y="10"/>
                </a:cxn>
                <a:cxn ang="0">
                  <a:pos x="44" y="8"/>
                </a:cxn>
                <a:cxn ang="0">
                  <a:pos x="32" y="12"/>
                </a:cxn>
                <a:cxn ang="0">
                  <a:pos x="22" y="18"/>
                </a:cxn>
                <a:cxn ang="0">
                  <a:pos x="16" y="28"/>
                </a:cxn>
                <a:cxn ang="0">
                  <a:pos x="14" y="42"/>
                </a:cxn>
                <a:cxn ang="0">
                  <a:pos x="12"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2" y="56"/>
                  </a:lnTo>
                  <a:lnTo>
                    <a:pt x="12"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4" name="Freeform 93"/>
            <p:cNvSpPr>
              <a:spLocks/>
            </p:cNvSpPr>
            <p:nvPr/>
          </p:nvSpPr>
          <p:spPr bwMode="auto">
            <a:xfrm>
              <a:off x="8611068" y="756171"/>
              <a:ext cx="32464" cy="49297"/>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5" name="Freeform 94"/>
            <p:cNvSpPr>
              <a:spLocks/>
            </p:cNvSpPr>
            <p:nvPr/>
          </p:nvSpPr>
          <p:spPr bwMode="auto">
            <a:xfrm>
              <a:off x="8645937" y="735731"/>
              <a:ext cx="45690" cy="69738"/>
            </a:xfrm>
            <a:custGeom>
              <a:avLst/>
              <a:gdLst/>
              <a:ahLst/>
              <a:cxnLst>
                <a:cxn ang="0">
                  <a:pos x="52" y="116"/>
                </a:cxn>
                <a:cxn ang="0">
                  <a:pos x="16" y="72"/>
                </a:cxn>
                <a:cxn ang="0">
                  <a:pos x="12" y="116"/>
                </a:cxn>
                <a:cxn ang="0">
                  <a:pos x="0" y="116"/>
                </a:cxn>
                <a:cxn ang="0">
                  <a:pos x="14" y="0"/>
                </a:cxn>
                <a:cxn ang="0">
                  <a:pos x="26" y="0"/>
                </a:cxn>
                <a:cxn ang="0">
                  <a:pos x="16" y="70"/>
                </a:cxn>
                <a:cxn ang="0">
                  <a:pos x="60" y="34"/>
                </a:cxn>
                <a:cxn ang="0">
                  <a:pos x="76" y="34"/>
                </a:cxn>
                <a:cxn ang="0">
                  <a:pos x="32" y="70"/>
                </a:cxn>
                <a:cxn ang="0">
                  <a:pos x="70" y="116"/>
                </a:cxn>
                <a:cxn ang="0">
                  <a:pos x="52" y="116"/>
                </a:cxn>
              </a:cxnLst>
              <a:rect l="0" t="0" r="r" b="b"/>
              <a:pathLst>
                <a:path w="76" h="116">
                  <a:moveTo>
                    <a:pt x="52" y="116"/>
                  </a:moveTo>
                  <a:lnTo>
                    <a:pt x="16" y="72"/>
                  </a:lnTo>
                  <a:lnTo>
                    <a:pt x="12" y="116"/>
                  </a:lnTo>
                  <a:lnTo>
                    <a:pt x="0" y="116"/>
                  </a:lnTo>
                  <a:lnTo>
                    <a:pt x="14" y="0"/>
                  </a:lnTo>
                  <a:lnTo>
                    <a:pt x="26" y="0"/>
                  </a:lnTo>
                  <a:lnTo>
                    <a:pt x="16" y="70"/>
                  </a:lnTo>
                  <a:lnTo>
                    <a:pt x="60" y="34"/>
                  </a:lnTo>
                  <a:lnTo>
                    <a:pt x="76" y="34"/>
                  </a:lnTo>
                  <a:lnTo>
                    <a:pt x="32" y="70"/>
                  </a:lnTo>
                  <a:lnTo>
                    <a:pt x="70" y="116"/>
                  </a:lnTo>
                  <a:lnTo>
                    <a:pt x="52" y="1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6" name="Freeform 95"/>
            <p:cNvSpPr>
              <a:spLocks/>
            </p:cNvSpPr>
            <p:nvPr/>
          </p:nvSpPr>
          <p:spPr bwMode="auto">
            <a:xfrm>
              <a:off x="8698841" y="739339"/>
              <a:ext cx="13226" cy="21643"/>
            </a:xfrm>
            <a:custGeom>
              <a:avLst/>
              <a:gdLst/>
              <a:ahLst/>
              <a:cxnLst>
                <a:cxn ang="0">
                  <a:pos x="8" y="36"/>
                </a:cxn>
                <a:cxn ang="0">
                  <a:pos x="0" y="36"/>
                </a:cxn>
                <a:cxn ang="0">
                  <a:pos x="8" y="0"/>
                </a:cxn>
                <a:cxn ang="0">
                  <a:pos x="22" y="0"/>
                </a:cxn>
                <a:cxn ang="0">
                  <a:pos x="8" y="36"/>
                </a:cxn>
              </a:cxnLst>
              <a:rect l="0" t="0" r="r" b="b"/>
              <a:pathLst>
                <a:path w="22" h="36">
                  <a:moveTo>
                    <a:pt x="8" y="36"/>
                  </a:moveTo>
                  <a:lnTo>
                    <a:pt x="0" y="36"/>
                  </a:lnTo>
                  <a:lnTo>
                    <a:pt x="8" y="0"/>
                  </a:lnTo>
                  <a:lnTo>
                    <a:pt x="22" y="0"/>
                  </a:lnTo>
                  <a:lnTo>
                    <a:pt x="8"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7" name="Freeform 96"/>
            <p:cNvSpPr>
              <a:spLocks/>
            </p:cNvSpPr>
            <p:nvPr/>
          </p:nvSpPr>
          <p:spPr bwMode="auto">
            <a:xfrm>
              <a:off x="8718078" y="754969"/>
              <a:ext cx="39678" cy="51702"/>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4" y="48"/>
                </a:cxn>
                <a:cxn ang="0">
                  <a:pos x="28" y="46"/>
                </a:cxn>
                <a:cxn ang="0">
                  <a:pos x="20" y="44"/>
                </a:cxn>
                <a:cxn ang="0">
                  <a:pos x="12" y="40"/>
                </a:cxn>
                <a:cxn ang="0">
                  <a:pos x="8" y="34"/>
                </a:cxn>
                <a:cxn ang="0">
                  <a:pos x="6" y="24"/>
                </a:cxn>
                <a:cxn ang="0">
                  <a:pos x="8" y="18"/>
                </a:cxn>
                <a:cxn ang="0">
                  <a:pos x="12" y="12"/>
                </a:cxn>
                <a:cxn ang="0">
                  <a:pos x="20" y="6"/>
                </a:cxn>
                <a:cxn ang="0">
                  <a:pos x="30" y="2"/>
                </a:cxn>
                <a:cxn ang="0">
                  <a:pos x="42" y="0"/>
                </a:cxn>
                <a:cxn ang="0">
                  <a:pos x="56" y="2"/>
                </a:cxn>
                <a:cxn ang="0">
                  <a:pos x="64" y="12"/>
                </a:cxn>
                <a:cxn ang="0">
                  <a:pos x="54" y="10"/>
                </a:cxn>
                <a:cxn ang="0">
                  <a:pos x="44" y="10"/>
                </a:cxn>
                <a:cxn ang="0">
                  <a:pos x="36" y="10"/>
                </a:cxn>
                <a:cxn ang="0">
                  <a:pos x="28" y="12"/>
                </a:cxn>
                <a:cxn ang="0">
                  <a:pos x="22" y="16"/>
                </a:cxn>
                <a:cxn ang="0">
                  <a:pos x="20" y="18"/>
                </a:cxn>
                <a:cxn ang="0">
                  <a:pos x="20" y="22"/>
                </a:cxn>
                <a:cxn ang="0">
                  <a:pos x="20" y="28"/>
                </a:cxn>
                <a:cxn ang="0">
                  <a:pos x="26" y="32"/>
                </a:cxn>
                <a:cxn ang="0">
                  <a:pos x="32" y="36"/>
                </a:cxn>
                <a:cxn ang="0">
                  <a:pos x="38" y="36"/>
                </a:cxn>
                <a:cxn ang="0">
                  <a:pos x="48" y="38"/>
                </a:cxn>
                <a:cxn ang="0">
                  <a:pos x="56" y="42"/>
                </a:cxn>
                <a:cxn ang="0">
                  <a:pos x="62" y="50"/>
                </a:cxn>
                <a:cxn ang="0">
                  <a:pos x="64" y="54"/>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4" y="48"/>
                  </a:lnTo>
                  <a:lnTo>
                    <a:pt x="34" y="48"/>
                  </a:lnTo>
                  <a:lnTo>
                    <a:pt x="28" y="46"/>
                  </a:lnTo>
                  <a:lnTo>
                    <a:pt x="28" y="46"/>
                  </a:lnTo>
                  <a:lnTo>
                    <a:pt x="20" y="44"/>
                  </a:lnTo>
                  <a:lnTo>
                    <a:pt x="20" y="44"/>
                  </a:lnTo>
                  <a:lnTo>
                    <a:pt x="12" y="40"/>
                  </a:lnTo>
                  <a:lnTo>
                    <a:pt x="12" y="40"/>
                  </a:lnTo>
                  <a:lnTo>
                    <a:pt x="8" y="34"/>
                  </a:lnTo>
                  <a:lnTo>
                    <a:pt x="8" y="34"/>
                  </a:lnTo>
                  <a:lnTo>
                    <a:pt x="6" y="28"/>
                  </a:lnTo>
                  <a:lnTo>
                    <a:pt x="6" y="24"/>
                  </a:lnTo>
                  <a:lnTo>
                    <a:pt x="6"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4" y="10"/>
                  </a:lnTo>
                  <a:lnTo>
                    <a:pt x="54"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8" name="Freeform 97"/>
            <p:cNvSpPr>
              <a:spLocks/>
            </p:cNvSpPr>
            <p:nvPr/>
          </p:nvSpPr>
          <p:spPr bwMode="auto">
            <a:xfrm>
              <a:off x="8798638" y="740541"/>
              <a:ext cx="46892" cy="64928"/>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18"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18" y="56"/>
                  </a:lnTo>
                  <a:lnTo>
                    <a:pt x="14" y="98"/>
                  </a:lnTo>
                  <a:lnTo>
                    <a:pt x="66" y="98"/>
                  </a:lnTo>
                  <a:lnTo>
                    <a:pt x="66" y="108"/>
                  </a:lnTo>
                  <a:lnTo>
                    <a:pt x="0"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9" name="Freeform 98"/>
            <p:cNvSpPr>
              <a:spLocks noEditPoints="1"/>
            </p:cNvSpPr>
            <p:nvPr/>
          </p:nvSpPr>
          <p:spPr bwMode="auto">
            <a:xfrm>
              <a:off x="8847935" y="735731"/>
              <a:ext cx="48095" cy="70940"/>
            </a:xfrm>
            <a:custGeom>
              <a:avLst/>
              <a:gdLst/>
              <a:ahLst/>
              <a:cxnLst>
                <a:cxn ang="0">
                  <a:pos x="66" y="114"/>
                </a:cxn>
                <a:cxn ang="0">
                  <a:pos x="60" y="116"/>
                </a:cxn>
                <a:cxn ang="0">
                  <a:pos x="52" y="116"/>
                </a:cxn>
                <a:cxn ang="0">
                  <a:pos x="46" y="118"/>
                </a:cxn>
                <a:cxn ang="0">
                  <a:pos x="38" y="118"/>
                </a:cxn>
                <a:cxn ang="0">
                  <a:pos x="20" y="114"/>
                </a:cxn>
                <a:cxn ang="0">
                  <a:pos x="14" y="112"/>
                </a:cxn>
                <a:cxn ang="0">
                  <a:pos x="8" y="106"/>
                </a:cxn>
                <a:cxn ang="0">
                  <a:pos x="0" y="94"/>
                </a:cxn>
                <a:cxn ang="0">
                  <a:pos x="0" y="86"/>
                </a:cxn>
                <a:cxn ang="0">
                  <a:pos x="0" y="76"/>
                </a:cxn>
                <a:cxn ang="0">
                  <a:pos x="4" y="58"/>
                </a:cxn>
                <a:cxn ang="0">
                  <a:pos x="8" y="50"/>
                </a:cxn>
                <a:cxn ang="0">
                  <a:pos x="14" y="44"/>
                </a:cxn>
                <a:cxn ang="0">
                  <a:pos x="28" y="36"/>
                </a:cxn>
                <a:cxn ang="0">
                  <a:pos x="36" y="34"/>
                </a:cxn>
                <a:cxn ang="0">
                  <a:pos x="44" y="32"/>
                </a:cxn>
                <a:cxn ang="0">
                  <a:pos x="52" y="32"/>
                </a:cxn>
                <a:cxn ang="0">
                  <a:pos x="68" y="0"/>
                </a:cxn>
                <a:cxn ang="0">
                  <a:pos x="80" y="0"/>
                </a:cxn>
                <a:cxn ang="0">
                  <a:pos x="78" y="16"/>
                </a:cxn>
                <a:cxn ang="0">
                  <a:pos x="76" y="38"/>
                </a:cxn>
                <a:cxn ang="0">
                  <a:pos x="72" y="62"/>
                </a:cxn>
                <a:cxn ang="0">
                  <a:pos x="70" y="84"/>
                </a:cxn>
                <a:cxn ang="0">
                  <a:pos x="68" y="102"/>
                </a:cxn>
                <a:cxn ang="0">
                  <a:pos x="66" y="114"/>
                </a:cxn>
                <a:cxn ang="0">
                  <a:pos x="62" y="44"/>
                </a:cxn>
                <a:cxn ang="0">
                  <a:pos x="54" y="42"/>
                </a:cxn>
                <a:cxn ang="0">
                  <a:pos x="46" y="42"/>
                </a:cxn>
                <a:cxn ang="0">
                  <a:pos x="28" y="46"/>
                </a:cxn>
                <a:cxn ang="0">
                  <a:pos x="24" y="50"/>
                </a:cxn>
                <a:cxn ang="0">
                  <a:pos x="16" y="60"/>
                </a:cxn>
                <a:cxn ang="0">
                  <a:pos x="12" y="76"/>
                </a:cxn>
                <a:cxn ang="0">
                  <a:pos x="14" y="88"/>
                </a:cxn>
                <a:cxn ang="0">
                  <a:pos x="18" y="100"/>
                </a:cxn>
                <a:cxn ang="0">
                  <a:pos x="22" y="104"/>
                </a:cxn>
                <a:cxn ang="0">
                  <a:pos x="26" y="106"/>
                </a:cxn>
                <a:cxn ang="0">
                  <a:pos x="40" y="108"/>
                </a:cxn>
                <a:cxn ang="0">
                  <a:pos x="46" y="108"/>
                </a:cxn>
                <a:cxn ang="0">
                  <a:pos x="56" y="108"/>
                </a:cxn>
              </a:cxnLst>
              <a:rect l="0" t="0" r="r" b="b"/>
              <a:pathLst>
                <a:path w="80" h="118">
                  <a:moveTo>
                    <a:pt x="66" y="114"/>
                  </a:moveTo>
                  <a:lnTo>
                    <a:pt x="66" y="114"/>
                  </a:lnTo>
                  <a:lnTo>
                    <a:pt x="60" y="116"/>
                  </a:lnTo>
                  <a:lnTo>
                    <a:pt x="60" y="116"/>
                  </a:lnTo>
                  <a:lnTo>
                    <a:pt x="52" y="116"/>
                  </a:lnTo>
                  <a:lnTo>
                    <a:pt x="52" y="116"/>
                  </a:lnTo>
                  <a:lnTo>
                    <a:pt x="46" y="118"/>
                  </a:lnTo>
                  <a:lnTo>
                    <a:pt x="46" y="118"/>
                  </a:lnTo>
                  <a:lnTo>
                    <a:pt x="38" y="118"/>
                  </a:lnTo>
                  <a:lnTo>
                    <a:pt x="38" y="118"/>
                  </a:lnTo>
                  <a:lnTo>
                    <a:pt x="28" y="116"/>
                  </a:lnTo>
                  <a:lnTo>
                    <a:pt x="20" y="114"/>
                  </a:lnTo>
                  <a:lnTo>
                    <a:pt x="20" y="114"/>
                  </a:lnTo>
                  <a:lnTo>
                    <a:pt x="14" y="112"/>
                  </a:lnTo>
                  <a:lnTo>
                    <a:pt x="8" y="106"/>
                  </a:lnTo>
                  <a:lnTo>
                    <a:pt x="8" y="106"/>
                  </a:lnTo>
                  <a:lnTo>
                    <a:pt x="4" y="100"/>
                  </a:lnTo>
                  <a:lnTo>
                    <a:pt x="0" y="94"/>
                  </a:lnTo>
                  <a:lnTo>
                    <a:pt x="0" y="94"/>
                  </a:lnTo>
                  <a:lnTo>
                    <a:pt x="0" y="86"/>
                  </a:lnTo>
                  <a:lnTo>
                    <a:pt x="0" y="76"/>
                  </a:lnTo>
                  <a:lnTo>
                    <a:pt x="0" y="76"/>
                  </a:lnTo>
                  <a:lnTo>
                    <a:pt x="2" y="66"/>
                  </a:lnTo>
                  <a:lnTo>
                    <a:pt x="4" y="58"/>
                  </a:lnTo>
                  <a:lnTo>
                    <a:pt x="4" y="58"/>
                  </a:lnTo>
                  <a:lnTo>
                    <a:pt x="8" y="50"/>
                  </a:lnTo>
                  <a:lnTo>
                    <a:pt x="14" y="44"/>
                  </a:lnTo>
                  <a:lnTo>
                    <a:pt x="14" y="44"/>
                  </a:lnTo>
                  <a:lnTo>
                    <a:pt x="20" y="40"/>
                  </a:lnTo>
                  <a:lnTo>
                    <a:pt x="28" y="36"/>
                  </a:lnTo>
                  <a:lnTo>
                    <a:pt x="28" y="36"/>
                  </a:lnTo>
                  <a:lnTo>
                    <a:pt x="36" y="34"/>
                  </a:lnTo>
                  <a:lnTo>
                    <a:pt x="44" y="32"/>
                  </a:lnTo>
                  <a:lnTo>
                    <a:pt x="44" y="32"/>
                  </a:lnTo>
                  <a:lnTo>
                    <a:pt x="52" y="32"/>
                  </a:lnTo>
                  <a:lnTo>
                    <a:pt x="52" y="32"/>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2" y="44"/>
                  </a:moveTo>
                  <a:lnTo>
                    <a:pt x="62" y="44"/>
                  </a:lnTo>
                  <a:lnTo>
                    <a:pt x="54" y="42"/>
                  </a:lnTo>
                  <a:lnTo>
                    <a:pt x="54" y="42"/>
                  </a:lnTo>
                  <a:lnTo>
                    <a:pt x="46" y="42"/>
                  </a:lnTo>
                  <a:lnTo>
                    <a:pt x="46" y="42"/>
                  </a:lnTo>
                  <a:lnTo>
                    <a:pt x="34" y="44"/>
                  </a:lnTo>
                  <a:lnTo>
                    <a:pt x="28" y="46"/>
                  </a:lnTo>
                  <a:lnTo>
                    <a:pt x="24" y="50"/>
                  </a:lnTo>
                  <a:lnTo>
                    <a:pt x="24" y="50"/>
                  </a:lnTo>
                  <a:lnTo>
                    <a:pt x="20" y="54"/>
                  </a:lnTo>
                  <a:lnTo>
                    <a:pt x="16" y="60"/>
                  </a:lnTo>
                  <a:lnTo>
                    <a:pt x="12" y="76"/>
                  </a:lnTo>
                  <a:lnTo>
                    <a:pt x="12" y="76"/>
                  </a:lnTo>
                  <a:lnTo>
                    <a:pt x="14" y="88"/>
                  </a:lnTo>
                  <a:lnTo>
                    <a:pt x="14" y="88"/>
                  </a:lnTo>
                  <a:lnTo>
                    <a:pt x="16" y="94"/>
                  </a:lnTo>
                  <a:lnTo>
                    <a:pt x="18" y="100"/>
                  </a:lnTo>
                  <a:lnTo>
                    <a:pt x="18" y="100"/>
                  </a:lnTo>
                  <a:lnTo>
                    <a:pt x="22" y="104"/>
                  </a:lnTo>
                  <a:lnTo>
                    <a:pt x="26" y="106"/>
                  </a:lnTo>
                  <a:lnTo>
                    <a:pt x="26" y="106"/>
                  </a:lnTo>
                  <a:lnTo>
                    <a:pt x="32" y="108"/>
                  </a:lnTo>
                  <a:lnTo>
                    <a:pt x="40" y="108"/>
                  </a:lnTo>
                  <a:lnTo>
                    <a:pt x="40" y="108"/>
                  </a:lnTo>
                  <a:lnTo>
                    <a:pt x="46" y="108"/>
                  </a:lnTo>
                  <a:lnTo>
                    <a:pt x="46" y="108"/>
                  </a:lnTo>
                  <a:lnTo>
                    <a:pt x="56" y="108"/>
                  </a:lnTo>
                  <a:lnTo>
                    <a:pt x="62"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00" name="Freeform 99"/>
            <p:cNvSpPr>
              <a:spLocks noEditPoints="1"/>
            </p:cNvSpPr>
            <p:nvPr/>
          </p:nvSpPr>
          <p:spPr bwMode="auto">
            <a:xfrm>
              <a:off x="8902042" y="754969"/>
              <a:ext cx="51702" cy="70940"/>
            </a:xfrm>
            <a:custGeom>
              <a:avLst/>
              <a:gdLst/>
              <a:ahLst/>
              <a:cxnLst>
                <a:cxn ang="0">
                  <a:pos x="64" y="8"/>
                </a:cxn>
                <a:cxn ang="0">
                  <a:pos x="70" y="16"/>
                </a:cxn>
                <a:cxn ang="0">
                  <a:pos x="72" y="28"/>
                </a:cxn>
                <a:cxn ang="0">
                  <a:pos x="68" y="40"/>
                </a:cxn>
                <a:cxn ang="0">
                  <a:pos x="60" y="50"/>
                </a:cxn>
                <a:cxn ang="0">
                  <a:pos x="48" y="54"/>
                </a:cxn>
                <a:cxn ang="0">
                  <a:pos x="30" y="56"/>
                </a:cxn>
                <a:cxn ang="0">
                  <a:pos x="26" y="54"/>
                </a:cxn>
                <a:cxn ang="0">
                  <a:pos x="16" y="64"/>
                </a:cxn>
                <a:cxn ang="0">
                  <a:pos x="16" y="70"/>
                </a:cxn>
                <a:cxn ang="0">
                  <a:pos x="26" y="74"/>
                </a:cxn>
                <a:cxn ang="0">
                  <a:pos x="36" y="76"/>
                </a:cxn>
                <a:cxn ang="0">
                  <a:pos x="52" y="76"/>
                </a:cxn>
                <a:cxn ang="0">
                  <a:pos x="64" y="78"/>
                </a:cxn>
                <a:cxn ang="0">
                  <a:pos x="70" y="82"/>
                </a:cxn>
                <a:cxn ang="0">
                  <a:pos x="72" y="92"/>
                </a:cxn>
                <a:cxn ang="0">
                  <a:pos x="68" y="106"/>
                </a:cxn>
                <a:cxn ang="0">
                  <a:pos x="56" y="114"/>
                </a:cxn>
                <a:cxn ang="0">
                  <a:pos x="30" y="118"/>
                </a:cxn>
                <a:cxn ang="0">
                  <a:pos x="14" y="118"/>
                </a:cxn>
                <a:cxn ang="0">
                  <a:pos x="0"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8" y="16"/>
                </a:cxn>
                <a:cxn ang="0">
                  <a:pos x="18" y="8"/>
                </a:cxn>
                <a:cxn ang="0">
                  <a:pos x="42" y="0"/>
                </a:cxn>
                <a:cxn ang="0">
                  <a:pos x="48" y="2"/>
                </a:cxn>
                <a:cxn ang="0">
                  <a:pos x="84" y="10"/>
                </a:cxn>
                <a:cxn ang="0">
                  <a:pos x="74" y="8"/>
                </a:cxn>
                <a:cxn ang="0">
                  <a:pos x="58" y="20"/>
                </a:cxn>
                <a:cxn ang="0">
                  <a:pos x="50" y="10"/>
                </a:cxn>
                <a:cxn ang="0">
                  <a:pos x="32"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4"/>
                  </a:lnTo>
                  <a:lnTo>
                    <a:pt x="26" y="54"/>
                  </a:lnTo>
                  <a:lnTo>
                    <a:pt x="18" y="60"/>
                  </a:lnTo>
                  <a:lnTo>
                    <a:pt x="18" y="60"/>
                  </a:lnTo>
                  <a:lnTo>
                    <a:pt x="16" y="64"/>
                  </a:lnTo>
                  <a:lnTo>
                    <a:pt x="14" y="68"/>
                  </a:lnTo>
                  <a:lnTo>
                    <a:pt x="14" y="68"/>
                  </a:lnTo>
                  <a:lnTo>
                    <a:pt x="16" y="70"/>
                  </a:lnTo>
                  <a:lnTo>
                    <a:pt x="18" y="72"/>
                  </a:lnTo>
                  <a:lnTo>
                    <a:pt x="18" y="72"/>
                  </a:lnTo>
                  <a:lnTo>
                    <a:pt x="26" y="74"/>
                  </a:lnTo>
                  <a:lnTo>
                    <a:pt x="26" y="74"/>
                  </a:lnTo>
                  <a:lnTo>
                    <a:pt x="36" y="76"/>
                  </a:lnTo>
                  <a:lnTo>
                    <a:pt x="36" y="76"/>
                  </a:lnTo>
                  <a:lnTo>
                    <a:pt x="42" y="74"/>
                  </a:lnTo>
                  <a:lnTo>
                    <a:pt x="42" y="74"/>
                  </a:lnTo>
                  <a:lnTo>
                    <a:pt x="52" y="76"/>
                  </a:lnTo>
                  <a:lnTo>
                    <a:pt x="52" y="76"/>
                  </a:lnTo>
                  <a:lnTo>
                    <a:pt x="64" y="78"/>
                  </a:lnTo>
                  <a:lnTo>
                    <a:pt x="64" y="78"/>
                  </a:lnTo>
                  <a:lnTo>
                    <a:pt x="68" y="80"/>
                  </a:lnTo>
                  <a:lnTo>
                    <a:pt x="70" y="82"/>
                  </a:lnTo>
                  <a:lnTo>
                    <a:pt x="70" y="82"/>
                  </a:lnTo>
                  <a:lnTo>
                    <a:pt x="72" y="86"/>
                  </a:lnTo>
                  <a:lnTo>
                    <a:pt x="72" y="92"/>
                  </a:lnTo>
                  <a:lnTo>
                    <a:pt x="72"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0" y="106"/>
                  </a:lnTo>
                  <a:lnTo>
                    <a:pt x="0" y="106"/>
                  </a:lnTo>
                  <a:lnTo>
                    <a:pt x="14" y="108"/>
                  </a:lnTo>
                  <a:lnTo>
                    <a:pt x="14" y="108"/>
                  </a:lnTo>
                  <a:lnTo>
                    <a:pt x="28" y="110"/>
                  </a:lnTo>
                  <a:lnTo>
                    <a:pt x="28" y="110"/>
                  </a:lnTo>
                  <a:lnTo>
                    <a:pt x="36" y="110"/>
                  </a:lnTo>
                  <a:lnTo>
                    <a:pt x="36" y="110"/>
                  </a:lnTo>
                  <a:lnTo>
                    <a:pt x="46" y="106"/>
                  </a:lnTo>
                  <a:lnTo>
                    <a:pt x="46" y="106"/>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0" y="84"/>
                  </a:lnTo>
                  <a:lnTo>
                    <a:pt x="10"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8" y="16"/>
                  </a:lnTo>
                  <a:lnTo>
                    <a:pt x="8" y="16"/>
                  </a:lnTo>
                  <a:lnTo>
                    <a:pt x="12" y="10"/>
                  </a:lnTo>
                  <a:lnTo>
                    <a:pt x="18" y="8"/>
                  </a:lnTo>
                  <a:lnTo>
                    <a:pt x="18" y="8"/>
                  </a:lnTo>
                  <a:lnTo>
                    <a:pt x="30" y="2"/>
                  </a:lnTo>
                  <a:lnTo>
                    <a:pt x="30" y="2"/>
                  </a:lnTo>
                  <a:lnTo>
                    <a:pt x="42" y="0"/>
                  </a:lnTo>
                  <a:lnTo>
                    <a:pt x="42" y="0"/>
                  </a:lnTo>
                  <a:lnTo>
                    <a:pt x="48" y="2"/>
                  </a:lnTo>
                  <a:lnTo>
                    <a:pt x="48" y="2"/>
                  </a:lnTo>
                  <a:lnTo>
                    <a:pt x="54" y="2"/>
                  </a:lnTo>
                  <a:lnTo>
                    <a:pt x="86" y="0"/>
                  </a:lnTo>
                  <a:lnTo>
                    <a:pt x="84" y="10"/>
                  </a:lnTo>
                  <a:lnTo>
                    <a:pt x="84" y="10"/>
                  </a:lnTo>
                  <a:lnTo>
                    <a:pt x="74" y="8"/>
                  </a:lnTo>
                  <a:lnTo>
                    <a:pt x="74" y="8"/>
                  </a:lnTo>
                  <a:close/>
                  <a:moveTo>
                    <a:pt x="60" y="28"/>
                  </a:moveTo>
                  <a:lnTo>
                    <a:pt x="60" y="28"/>
                  </a:lnTo>
                  <a:lnTo>
                    <a:pt x="58" y="20"/>
                  </a:lnTo>
                  <a:lnTo>
                    <a:pt x="56" y="14"/>
                  </a:lnTo>
                  <a:lnTo>
                    <a:pt x="56" y="14"/>
                  </a:lnTo>
                  <a:lnTo>
                    <a:pt x="50" y="10"/>
                  </a:lnTo>
                  <a:lnTo>
                    <a:pt x="42" y="8"/>
                  </a:lnTo>
                  <a:lnTo>
                    <a:pt x="42" y="8"/>
                  </a:lnTo>
                  <a:lnTo>
                    <a:pt x="32" y="10"/>
                  </a:lnTo>
                  <a:lnTo>
                    <a:pt x="26" y="14"/>
                  </a:lnTo>
                  <a:lnTo>
                    <a:pt x="26" y="14"/>
                  </a:lnTo>
                  <a:lnTo>
                    <a:pt x="22" y="20"/>
                  </a:lnTo>
                  <a:lnTo>
                    <a:pt x="18" y="28"/>
                  </a:lnTo>
                  <a:lnTo>
                    <a:pt x="18" y="28"/>
                  </a:lnTo>
                  <a:lnTo>
                    <a:pt x="20" y="36"/>
                  </a:lnTo>
                  <a:lnTo>
                    <a:pt x="22" y="42"/>
                  </a:lnTo>
                  <a:lnTo>
                    <a:pt x="22" y="42"/>
                  </a:lnTo>
                  <a:lnTo>
                    <a:pt x="28" y="46"/>
                  </a:lnTo>
                  <a:lnTo>
                    <a:pt x="36" y="48"/>
                  </a:lnTo>
                  <a:lnTo>
                    <a:pt x="36" y="48"/>
                  </a:lnTo>
                  <a:lnTo>
                    <a:pt x="46" y="46"/>
                  </a:lnTo>
                  <a:lnTo>
                    <a:pt x="52" y="42"/>
                  </a:lnTo>
                  <a:lnTo>
                    <a:pt x="56" y="36"/>
                  </a:lnTo>
                  <a:lnTo>
                    <a:pt x="60" y="28"/>
                  </a:lnTo>
                  <a:lnTo>
                    <a:pt x="60"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01" name="Freeform 100"/>
            <p:cNvSpPr>
              <a:spLocks noEditPoints="1"/>
            </p:cNvSpPr>
            <p:nvPr/>
          </p:nvSpPr>
          <p:spPr bwMode="auto">
            <a:xfrm>
              <a:off x="8957351" y="754969"/>
              <a:ext cx="44488" cy="51702"/>
            </a:xfrm>
            <a:custGeom>
              <a:avLst/>
              <a:gdLst/>
              <a:ahLst/>
              <a:cxnLst>
                <a:cxn ang="0">
                  <a:pos x="12" y="46"/>
                </a:cxn>
                <a:cxn ang="0">
                  <a:pos x="14" y="64"/>
                </a:cxn>
                <a:cxn ang="0">
                  <a:pos x="18" y="70"/>
                </a:cxn>
                <a:cxn ang="0">
                  <a:pos x="22" y="72"/>
                </a:cxn>
                <a:cxn ang="0">
                  <a:pos x="34" y="76"/>
                </a:cxn>
                <a:cxn ang="0">
                  <a:pos x="44" y="78"/>
                </a:cxn>
                <a:cxn ang="0">
                  <a:pos x="54" y="76"/>
                </a:cxn>
                <a:cxn ang="0">
                  <a:pos x="64" y="74"/>
                </a:cxn>
                <a:cxn ang="0">
                  <a:pos x="64" y="82"/>
                </a:cxn>
                <a:cxn ang="0">
                  <a:pos x="50" y="86"/>
                </a:cxn>
                <a:cxn ang="0">
                  <a:pos x="38" y="86"/>
                </a:cxn>
                <a:cxn ang="0">
                  <a:pos x="20" y="82"/>
                </a:cxn>
                <a:cxn ang="0">
                  <a:pos x="6" y="74"/>
                </a:cxn>
                <a:cxn ang="0">
                  <a:pos x="2" y="68"/>
                </a:cxn>
                <a:cxn ang="0">
                  <a:pos x="0" y="52"/>
                </a:cxn>
                <a:cxn ang="0">
                  <a:pos x="0" y="42"/>
                </a:cxn>
                <a:cxn ang="0">
                  <a:pos x="6" y="22"/>
                </a:cxn>
                <a:cxn ang="0">
                  <a:pos x="10" y="16"/>
                </a:cxn>
                <a:cxn ang="0">
                  <a:pos x="14" y="10"/>
                </a:cxn>
                <a:cxn ang="0">
                  <a:pos x="28" y="2"/>
                </a:cxn>
                <a:cxn ang="0">
                  <a:pos x="42" y="0"/>
                </a:cxn>
                <a:cxn ang="0">
                  <a:pos x="50" y="2"/>
                </a:cxn>
                <a:cxn ang="0">
                  <a:pos x="58" y="4"/>
                </a:cxn>
                <a:cxn ang="0">
                  <a:pos x="70" y="12"/>
                </a:cxn>
                <a:cxn ang="0">
                  <a:pos x="72" y="18"/>
                </a:cxn>
                <a:cxn ang="0">
                  <a:pos x="74" y="26"/>
                </a:cxn>
                <a:cxn ang="0">
                  <a:pos x="74" y="46"/>
                </a:cxn>
                <a:cxn ang="0">
                  <a:pos x="62" y="26"/>
                </a:cxn>
                <a:cxn ang="0">
                  <a:pos x="58" y="18"/>
                </a:cxn>
                <a:cxn ang="0">
                  <a:pos x="56" y="14"/>
                </a:cxn>
                <a:cxn ang="0">
                  <a:pos x="52" y="10"/>
                </a:cxn>
                <a:cxn ang="0">
                  <a:pos x="40" y="8"/>
                </a:cxn>
                <a:cxn ang="0">
                  <a:pos x="30" y="10"/>
                </a:cxn>
                <a:cxn ang="0">
                  <a:pos x="22" y="16"/>
                </a:cxn>
                <a:cxn ang="0">
                  <a:pos x="14" y="38"/>
                </a:cxn>
                <a:cxn ang="0">
                  <a:pos x="60" y="38"/>
                </a:cxn>
                <a:cxn ang="0">
                  <a:pos x="62" y="26"/>
                </a:cxn>
              </a:cxnLst>
              <a:rect l="0" t="0" r="r" b="b"/>
              <a:pathLst>
                <a:path w="74" h="86">
                  <a:moveTo>
                    <a:pt x="12" y="46"/>
                  </a:moveTo>
                  <a:lnTo>
                    <a:pt x="12" y="46"/>
                  </a:lnTo>
                  <a:lnTo>
                    <a:pt x="12" y="56"/>
                  </a:lnTo>
                  <a:lnTo>
                    <a:pt x="14" y="64"/>
                  </a:lnTo>
                  <a:lnTo>
                    <a:pt x="14" y="64"/>
                  </a:lnTo>
                  <a:lnTo>
                    <a:pt x="18" y="70"/>
                  </a:lnTo>
                  <a:lnTo>
                    <a:pt x="22" y="72"/>
                  </a:lnTo>
                  <a:lnTo>
                    <a:pt x="22"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6" y="74"/>
                  </a:lnTo>
                  <a:lnTo>
                    <a:pt x="6" y="74"/>
                  </a:lnTo>
                  <a:lnTo>
                    <a:pt x="2" y="68"/>
                  </a:lnTo>
                  <a:lnTo>
                    <a:pt x="0" y="60"/>
                  </a:lnTo>
                  <a:lnTo>
                    <a:pt x="0" y="52"/>
                  </a:lnTo>
                  <a:lnTo>
                    <a:pt x="0" y="42"/>
                  </a:lnTo>
                  <a:lnTo>
                    <a:pt x="0" y="42"/>
                  </a:lnTo>
                  <a:lnTo>
                    <a:pt x="2" y="32"/>
                  </a:lnTo>
                  <a:lnTo>
                    <a:pt x="6" y="22"/>
                  </a:lnTo>
                  <a:lnTo>
                    <a:pt x="6" y="22"/>
                  </a:lnTo>
                  <a:lnTo>
                    <a:pt x="10" y="16"/>
                  </a:lnTo>
                  <a:lnTo>
                    <a:pt x="14" y="10"/>
                  </a:lnTo>
                  <a:lnTo>
                    <a:pt x="14" y="10"/>
                  </a:lnTo>
                  <a:lnTo>
                    <a:pt x="20" y="6"/>
                  </a:lnTo>
                  <a:lnTo>
                    <a:pt x="28" y="2"/>
                  </a:lnTo>
                  <a:lnTo>
                    <a:pt x="28" y="2"/>
                  </a:lnTo>
                  <a:lnTo>
                    <a:pt x="42" y="0"/>
                  </a:lnTo>
                  <a:lnTo>
                    <a:pt x="42" y="0"/>
                  </a:lnTo>
                  <a:lnTo>
                    <a:pt x="50" y="2"/>
                  </a:lnTo>
                  <a:lnTo>
                    <a:pt x="58" y="4"/>
                  </a:lnTo>
                  <a:lnTo>
                    <a:pt x="58" y="4"/>
                  </a:lnTo>
                  <a:lnTo>
                    <a:pt x="64" y="8"/>
                  </a:lnTo>
                  <a:lnTo>
                    <a:pt x="70" y="12"/>
                  </a:lnTo>
                  <a:lnTo>
                    <a:pt x="70" y="12"/>
                  </a:lnTo>
                  <a:lnTo>
                    <a:pt x="72" y="18"/>
                  </a:lnTo>
                  <a:lnTo>
                    <a:pt x="74" y="26"/>
                  </a:lnTo>
                  <a:lnTo>
                    <a:pt x="74" y="26"/>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0" y="8"/>
                  </a:lnTo>
                  <a:lnTo>
                    <a:pt x="40" y="8"/>
                  </a:lnTo>
                  <a:lnTo>
                    <a:pt x="30" y="10"/>
                  </a:lnTo>
                  <a:lnTo>
                    <a:pt x="22" y="16"/>
                  </a:lnTo>
                  <a:lnTo>
                    <a:pt x="22" y="16"/>
                  </a:lnTo>
                  <a:lnTo>
                    <a:pt x="16" y="26"/>
                  </a:lnTo>
                  <a:lnTo>
                    <a:pt x="14" y="38"/>
                  </a:lnTo>
                  <a:lnTo>
                    <a:pt x="60" y="38"/>
                  </a:lnTo>
                  <a:lnTo>
                    <a:pt x="60"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02" name="Freeform 27"/>
            <p:cNvSpPr>
              <a:spLocks noEditPoints="1"/>
            </p:cNvSpPr>
            <p:nvPr userDrawn="1"/>
          </p:nvSpPr>
          <p:spPr bwMode="auto">
            <a:xfrm>
              <a:off x="9001484" y="729148"/>
              <a:ext cx="34940" cy="34940"/>
            </a:xfrm>
            <a:custGeom>
              <a:avLst/>
              <a:gdLst/>
              <a:ahLst/>
              <a:cxnLst>
                <a:cxn ang="0">
                  <a:pos x="104" y="63"/>
                </a:cxn>
                <a:cxn ang="0">
                  <a:pos x="96" y="81"/>
                </a:cxn>
                <a:cxn ang="0">
                  <a:pos x="82" y="95"/>
                </a:cxn>
                <a:cxn ang="0">
                  <a:pos x="62" y="103"/>
                </a:cxn>
                <a:cxn ang="0">
                  <a:pos x="42" y="103"/>
                </a:cxn>
                <a:cxn ang="0">
                  <a:pos x="24" y="95"/>
                </a:cxn>
                <a:cxn ang="0">
                  <a:pos x="9" y="81"/>
                </a:cxn>
                <a:cxn ang="0">
                  <a:pos x="0" y="63"/>
                </a:cxn>
                <a:cxn ang="0">
                  <a:pos x="0" y="42"/>
                </a:cxn>
                <a:cxn ang="0">
                  <a:pos x="9" y="23"/>
                </a:cxn>
                <a:cxn ang="0">
                  <a:pos x="24" y="9"/>
                </a:cxn>
                <a:cxn ang="0">
                  <a:pos x="42" y="1"/>
                </a:cxn>
                <a:cxn ang="0">
                  <a:pos x="62" y="1"/>
                </a:cxn>
                <a:cxn ang="0">
                  <a:pos x="82" y="9"/>
                </a:cxn>
                <a:cxn ang="0">
                  <a:pos x="96" y="23"/>
                </a:cxn>
                <a:cxn ang="0">
                  <a:pos x="104" y="42"/>
                </a:cxn>
                <a:cxn ang="0">
                  <a:pos x="96" y="53"/>
                </a:cxn>
                <a:cxn ang="0">
                  <a:pos x="93" y="36"/>
                </a:cxn>
                <a:cxn ang="0">
                  <a:pos x="83" y="22"/>
                </a:cxn>
                <a:cxn ang="0">
                  <a:pos x="69" y="11"/>
                </a:cxn>
                <a:cxn ang="0">
                  <a:pos x="52" y="9"/>
                </a:cxn>
                <a:cxn ang="0">
                  <a:pos x="35" y="11"/>
                </a:cxn>
                <a:cxn ang="0">
                  <a:pos x="21" y="22"/>
                </a:cxn>
                <a:cxn ang="0">
                  <a:pos x="12" y="36"/>
                </a:cxn>
                <a:cxn ang="0">
                  <a:pos x="8" y="53"/>
                </a:cxn>
                <a:cxn ang="0">
                  <a:pos x="12" y="69"/>
                </a:cxn>
                <a:cxn ang="0">
                  <a:pos x="21" y="84"/>
                </a:cxn>
                <a:cxn ang="0">
                  <a:pos x="35" y="93"/>
                </a:cxn>
                <a:cxn ang="0">
                  <a:pos x="52" y="96"/>
                </a:cxn>
                <a:cxn ang="0">
                  <a:pos x="69" y="93"/>
                </a:cxn>
                <a:cxn ang="0">
                  <a:pos x="83" y="84"/>
                </a:cxn>
                <a:cxn ang="0">
                  <a:pos x="93" y="69"/>
                </a:cxn>
                <a:cxn ang="0">
                  <a:pos x="96" y="53"/>
                </a:cxn>
                <a:cxn ang="0">
                  <a:pos x="51" y="58"/>
                </a:cxn>
                <a:cxn ang="0">
                  <a:pos x="34" y="78"/>
                </a:cxn>
                <a:cxn ang="0">
                  <a:pos x="52" y="24"/>
                </a:cxn>
                <a:cxn ang="0">
                  <a:pos x="68" y="28"/>
                </a:cxn>
                <a:cxn ang="0">
                  <a:pos x="73" y="37"/>
                </a:cxn>
                <a:cxn ang="0">
                  <a:pos x="71" y="46"/>
                </a:cxn>
                <a:cxn ang="0">
                  <a:pos x="66" y="54"/>
                </a:cxn>
                <a:cxn ang="0">
                  <a:pos x="65" y="78"/>
                </a:cxn>
                <a:cxn ang="0">
                  <a:pos x="62" y="36"/>
                </a:cxn>
                <a:cxn ang="0">
                  <a:pos x="56" y="31"/>
                </a:cxn>
                <a:cxn ang="0">
                  <a:pos x="43" y="51"/>
                </a:cxn>
                <a:cxn ang="0">
                  <a:pos x="56" y="51"/>
                </a:cxn>
                <a:cxn ang="0">
                  <a:pos x="62" y="46"/>
                </a:cxn>
              </a:cxnLst>
              <a:rect l="0" t="0" r="r" b="b"/>
              <a:pathLst>
                <a:path w="105" h="104">
                  <a:moveTo>
                    <a:pt x="105" y="53"/>
                  </a:moveTo>
                  <a:lnTo>
                    <a:pt x="105" y="53"/>
                  </a:lnTo>
                  <a:lnTo>
                    <a:pt x="104" y="63"/>
                  </a:lnTo>
                  <a:lnTo>
                    <a:pt x="100" y="72"/>
                  </a:lnTo>
                  <a:lnTo>
                    <a:pt x="100" y="72"/>
                  </a:lnTo>
                  <a:lnTo>
                    <a:pt x="96" y="81"/>
                  </a:lnTo>
                  <a:lnTo>
                    <a:pt x="90" y="89"/>
                  </a:lnTo>
                  <a:lnTo>
                    <a:pt x="90" y="89"/>
                  </a:lnTo>
                  <a:lnTo>
                    <a:pt x="82" y="95"/>
                  </a:lnTo>
                  <a:lnTo>
                    <a:pt x="73" y="100"/>
                  </a:lnTo>
                  <a:lnTo>
                    <a:pt x="73" y="100"/>
                  </a:lnTo>
                  <a:lnTo>
                    <a:pt x="62" y="103"/>
                  </a:lnTo>
                  <a:lnTo>
                    <a:pt x="52" y="104"/>
                  </a:lnTo>
                  <a:lnTo>
                    <a:pt x="52" y="104"/>
                  </a:lnTo>
                  <a:lnTo>
                    <a:pt x="42" y="103"/>
                  </a:lnTo>
                  <a:lnTo>
                    <a:pt x="31" y="100"/>
                  </a:lnTo>
                  <a:lnTo>
                    <a:pt x="31" y="100"/>
                  </a:lnTo>
                  <a:lnTo>
                    <a:pt x="24" y="95"/>
                  </a:lnTo>
                  <a:lnTo>
                    <a:pt x="16" y="89"/>
                  </a:lnTo>
                  <a:lnTo>
                    <a:pt x="16" y="89"/>
                  </a:lnTo>
                  <a:lnTo>
                    <a:pt x="9" y="81"/>
                  </a:lnTo>
                  <a:lnTo>
                    <a:pt x="4" y="72"/>
                  </a:lnTo>
                  <a:lnTo>
                    <a:pt x="4" y="72"/>
                  </a:lnTo>
                  <a:lnTo>
                    <a:pt x="0" y="63"/>
                  </a:lnTo>
                  <a:lnTo>
                    <a:pt x="0" y="53"/>
                  </a:lnTo>
                  <a:lnTo>
                    <a:pt x="0" y="53"/>
                  </a:lnTo>
                  <a:lnTo>
                    <a:pt x="0" y="42"/>
                  </a:lnTo>
                  <a:lnTo>
                    <a:pt x="4" y="32"/>
                  </a:lnTo>
                  <a:lnTo>
                    <a:pt x="4" y="32"/>
                  </a:lnTo>
                  <a:lnTo>
                    <a:pt x="9" y="23"/>
                  </a:lnTo>
                  <a:lnTo>
                    <a:pt x="16" y="15"/>
                  </a:lnTo>
                  <a:lnTo>
                    <a:pt x="16" y="15"/>
                  </a:lnTo>
                  <a:lnTo>
                    <a:pt x="24" y="9"/>
                  </a:lnTo>
                  <a:lnTo>
                    <a:pt x="31" y="4"/>
                  </a:lnTo>
                  <a:lnTo>
                    <a:pt x="31" y="4"/>
                  </a:lnTo>
                  <a:lnTo>
                    <a:pt x="42" y="1"/>
                  </a:lnTo>
                  <a:lnTo>
                    <a:pt x="52" y="0"/>
                  </a:lnTo>
                  <a:lnTo>
                    <a:pt x="52" y="0"/>
                  </a:lnTo>
                  <a:lnTo>
                    <a:pt x="62" y="1"/>
                  </a:lnTo>
                  <a:lnTo>
                    <a:pt x="73" y="4"/>
                  </a:lnTo>
                  <a:lnTo>
                    <a:pt x="73" y="4"/>
                  </a:lnTo>
                  <a:lnTo>
                    <a:pt x="82" y="9"/>
                  </a:lnTo>
                  <a:lnTo>
                    <a:pt x="90" y="15"/>
                  </a:lnTo>
                  <a:lnTo>
                    <a:pt x="90" y="15"/>
                  </a:lnTo>
                  <a:lnTo>
                    <a:pt x="96" y="23"/>
                  </a:lnTo>
                  <a:lnTo>
                    <a:pt x="100" y="32"/>
                  </a:lnTo>
                  <a:lnTo>
                    <a:pt x="100" y="32"/>
                  </a:lnTo>
                  <a:lnTo>
                    <a:pt x="104" y="42"/>
                  </a:lnTo>
                  <a:lnTo>
                    <a:pt x="105" y="53"/>
                  </a:lnTo>
                  <a:lnTo>
                    <a:pt x="105" y="53"/>
                  </a:lnTo>
                  <a:close/>
                  <a:moveTo>
                    <a:pt x="96" y="53"/>
                  </a:moveTo>
                  <a:lnTo>
                    <a:pt x="96" y="53"/>
                  </a:lnTo>
                  <a:lnTo>
                    <a:pt x="96" y="44"/>
                  </a:lnTo>
                  <a:lnTo>
                    <a:pt x="93" y="36"/>
                  </a:lnTo>
                  <a:lnTo>
                    <a:pt x="93" y="36"/>
                  </a:lnTo>
                  <a:lnTo>
                    <a:pt x="88" y="28"/>
                  </a:lnTo>
                  <a:lnTo>
                    <a:pt x="83" y="22"/>
                  </a:lnTo>
                  <a:lnTo>
                    <a:pt x="83" y="22"/>
                  </a:lnTo>
                  <a:lnTo>
                    <a:pt x="77" y="17"/>
                  </a:lnTo>
                  <a:lnTo>
                    <a:pt x="69" y="11"/>
                  </a:lnTo>
                  <a:lnTo>
                    <a:pt x="69" y="11"/>
                  </a:lnTo>
                  <a:lnTo>
                    <a:pt x="61" y="9"/>
                  </a:lnTo>
                  <a:lnTo>
                    <a:pt x="52" y="9"/>
                  </a:lnTo>
                  <a:lnTo>
                    <a:pt x="52" y="9"/>
                  </a:lnTo>
                  <a:lnTo>
                    <a:pt x="43" y="9"/>
                  </a:lnTo>
                  <a:lnTo>
                    <a:pt x="35" y="11"/>
                  </a:lnTo>
                  <a:lnTo>
                    <a:pt x="35" y="11"/>
                  </a:lnTo>
                  <a:lnTo>
                    <a:pt x="28" y="17"/>
                  </a:lnTo>
                  <a:lnTo>
                    <a:pt x="21" y="22"/>
                  </a:lnTo>
                  <a:lnTo>
                    <a:pt x="21" y="22"/>
                  </a:lnTo>
                  <a:lnTo>
                    <a:pt x="16" y="28"/>
                  </a:lnTo>
                  <a:lnTo>
                    <a:pt x="12" y="36"/>
                  </a:lnTo>
                  <a:lnTo>
                    <a:pt x="12" y="36"/>
                  </a:lnTo>
                  <a:lnTo>
                    <a:pt x="9" y="44"/>
                  </a:lnTo>
                  <a:lnTo>
                    <a:pt x="8" y="53"/>
                  </a:lnTo>
                  <a:lnTo>
                    <a:pt x="8" y="53"/>
                  </a:lnTo>
                  <a:lnTo>
                    <a:pt x="9" y="62"/>
                  </a:lnTo>
                  <a:lnTo>
                    <a:pt x="12" y="69"/>
                  </a:lnTo>
                  <a:lnTo>
                    <a:pt x="12" y="69"/>
                  </a:lnTo>
                  <a:lnTo>
                    <a:pt x="16" y="77"/>
                  </a:lnTo>
                  <a:lnTo>
                    <a:pt x="21" y="84"/>
                  </a:lnTo>
                  <a:lnTo>
                    <a:pt x="21" y="84"/>
                  </a:lnTo>
                  <a:lnTo>
                    <a:pt x="28" y="89"/>
                  </a:lnTo>
                  <a:lnTo>
                    <a:pt x="35" y="93"/>
                  </a:lnTo>
                  <a:lnTo>
                    <a:pt x="35" y="93"/>
                  </a:lnTo>
                  <a:lnTo>
                    <a:pt x="43" y="95"/>
                  </a:lnTo>
                  <a:lnTo>
                    <a:pt x="52" y="96"/>
                  </a:lnTo>
                  <a:lnTo>
                    <a:pt x="52" y="96"/>
                  </a:lnTo>
                  <a:lnTo>
                    <a:pt x="61" y="95"/>
                  </a:lnTo>
                  <a:lnTo>
                    <a:pt x="69" y="93"/>
                  </a:lnTo>
                  <a:lnTo>
                    <a:pt x="69" y="93"/>
                  </a:lnTo>
                  <a:lnTo>
                    <a:pt x="77" y="89"/>
                  </a:lnTo>
                  <a:lnTo>
                    <a:pt x="83" y="84"/>
                  </a:lnTo>
                  <a:lnTo>
                    <a:pt x="83" y="84"/>
                  </a:lnTo>
                  <a:lnTo>
                    <a:pt x="88" y="77"/>
                  </a:lnTo>
                  <a:lnTo>
                    <a:pt x="93" y="69"/>
                  </a:lnTo>
                  <a:lnTo>
                    <a:pt x="93" y="69"/>
                  </a:lnTo>
                  <a:lnTo>
                    <a:pt x="96" y="62"/>
                  </a:lnTo>
                  <a:lnTo>
                    <a:pt x="96" y="53"/>
                  </a:lnTo>
                  <a:lnTo>
                    <a:pt x="96" y="53"/>
                  </a:lnTo>
                  <a:close/>
                  <a:moveTo>
                    <a:pt x="65" y="78"/>
                  </a:moveTo>
                  <a:lnTo>
                    <a:pt x="51" y="58"/>
                  </a:lnTo>
                  <a:lnTo>
                    <a:pt x="43" y="58"/>
                  </a:lnTo>
                  <a:lnTo>
                    <a:pt x="43" y="78"/>
                  </a:lnTo>
                  <a:lnTo>
                    <a:pt x="34" y="78"/>
                  </a:lnTo>
                  <a:lnTo>
                    <a:pt x="34" y="24"/>
                  </a:lnTo>
                  <a:lnTo>
                    <a:pt x="52" y="24"/>
                  </a:lnTo>
                  <a:lnTo>
                    <a:pt x="52" y="24"/>
                  </a:lnTo>
                  <a:lnTo>
                    <a:pt x="61" y="26"/>
                  </a:lnTo>
                  <a:lnTo>
                    <a:pt x="68" y="28"/>
                  </a:lnTo>
                  <a:lnTo>
                    <a:pt x="68" y="28"/>
                  </a:lnTo>
                  <a:lnTo>
                    <a:pt x="70" y="31"/>
                  </a:lnTo>
                  <a:lnTo>
                    <a:pt x="71" y="33"/>
                  </a:lnTo>
                  <a:lnTo>
                    <a:pt x="73" y="37"/>
                  </a:lnTo>
                  <a:lnTo>
                    <a:pt x="73" y="41"/>
                  </a:lnTo>
                  <a:lnTo>
                    <a:pt x="73" y="41"/>
                  </a:lnTo>
                  <a:lnTo>
                    <a:pt x="71" y="46"/>
                  </a:lnTo>
                  <a:lnTo>
                    <a:pt x="70" y="50"/>
                  </a:lnTo>
                  <a:lnTo>
                    <a:pt x="70" y="50"/>
                  </a:lnTo>
                  <a:lnTo>
                    <a:pt x="66" y="54"/>
                  </a:lnTo>
                  <a:lnTo>
                    <a:pt x="60" y="57"/>
                  </a:lnTo>
                  <a:lnTo>
                    <a:pt x="77" y="78"/>
                  </a:lnTo>
                  <a:lnTo>
                    <a:pt x="65" y="78"/>
                  </a:lnTo>
                  <a:close/>
                  <a:moveTo>
                    <a:pt x="64" y="41"/>
                  </a:moveTo>
                  <a:lnTo>
                    <a:pt x="64" y="41"/>
                  </a:lnTo>
                  <a:lnTo>
                    <a:pt x="62" y="36"/>
                  </a:lnTo>
                  <a:lnTo>
                    <a:pt x="60" y="33"/>
                  </a:lnTo>
                  <a:lnTo>
                    <a:pt x="60" y="33"/>
                  </a:lnTo>
                  <a:lnTo>
                    <a:pt x="56" y="31"/>
                  </a:lnTo>
                  <a:lnTo>
                    <a:pt x="51" y="31"/>
                  </a:lnTo>
                  <a:lnTo>
                    <a:pt x="43" y="31"/>
                  </a:lnTo>
                  <a:lnTo>
                    <a:pt x="43" y="51"/>
                  </a:lnTo>
                  <a:lnTo>
                    <a:pt x="51" y="51"/>
                  </a:lnTo>
                  <a:lnTo>
                    <a:pt x="51" y="51"/>
                  </a:lnTo>
                  <a:lnTo>
                    <a:pt x="56" y="51"/>
                  </a:lnTo>
                  <a:lnTo>
                    <a:pt x="60" y="49"/>
                  </a:lnTo>
                  <a:lnTo>
                    <a:pt x="60" y="49"/>
                  </a:lnTo>
                  <a:lnTo>
                    <a:pt x="62" y="46"/>
                  </a:lnTo>
                  <a:lnTo>
                    <a:pt x="64" y="41"/>
                  </a:lnTo>
                  <a:lnTo>
                    <a:pt x="64" y="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grpSp>
      <p:sp>
        <p:nvSpPr>
          <p:cNvPr id="39" name="Rectangle 38"/>
          <p:cNvSpPr/>
          <p:nvPr userDrawn="1"/>
        </p:nvSpPr>
        <p:spPr>
          <a:xfrm rot="5400000">
            <a:off x="8732522" y="3398522"/>
            <a:ext cx="6857997" cy="609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0" name="Title 13"/>
          <p:cNvSpPr>
            <a:spLocks noGrp="1"/>
          </p:cNvSpPr>
          <p:nvPr>
            <p:ph type="title" hasCustomPrompt="1"/>
          </p:nvPr>
        </p:nvSpPr>
        <p:spPr>
          <a:xfrm>
            <a:off x="969610" y="632846"/>
            <a:ext cx="8240399" cy="1697825"/>
          </a:xfrm>
          <a:prstGeom prst="rect">
            <a:avLst/>
          </a:prstGeom>
          <a:noFill/>
        </p:spPr>
        <p:txBody>
          <a:bodyPr anchor="ctr" anchorCtr="0"/>
          <a:lstStyle>
            <a:lvl1pPr algn="l">
              <a:lnSpc>
                <a:spcPct val="85000"/>
              </a:lnSpc>
              <a:defRPr sz="5333" b="0">
                <a:solidFill>
                  <a:schemeClr val="bg1"/>
                </a:solidFill>
              </a:defRPr>
            </a:lvl1pPr>
          </a:lstStyle>
          <a:p>
            <a:r>
              <a:rPr lang="en-US" dirty="0" smtClean="0"/>
              <a:t>Click to edit presentation title </a:t>
            </a:r>
            <a:endParaRPr lang="en-US" dirty="0"/>
          </a:p>
        </p:txBody>
      </p:sp>
      <p:sp>
        <p:nvSpPr>
          <p:cNvPr id="42" name="Text Placeholder 2"/>
          <p:cNvSpPr>
            <a:spLocks noGrp="1"/>
          </p:cNvSpPr>
          <p:nvPr>
            <p:ph type="body" sz="quarter" idx="10"/>
          </p:nvPr>
        </p:nvSpPr>
        <p:spPr>
          <a:xfrm>
            <a:off x="969608" y="2206293"/>
            <a:ext cx="6700480" cy="481631"/>
          </a:xfrm>
          <a:prstGeom prst="rect">
            <a:avLst/>
          </a:prstGeom>
          <a:noFill/>
        </p:spPr>
        <p:txBody>
          <a:bodyPr/>
          <a:lstStyle>
            <a:lvl1pPr marL="0" indent="0">
              <a:buNone/>
              <a:defRPr lang="en-US" sz="2667" b="0" dirty="0" smtClean="0">
                <a:solidFill>
                  <a:schemeClr val="bg1"/>
                </a:solidFill>
                <a:latin typeface="+mn-lt"/>
                <a:ea typeface="+mn-ea"/>
                <a:cs typeface="+mn-cs"/>
              </a:defRPr>
            </a:lvl1pPr>
            <a:lvl2pPr marL="609585" indent="0">
              <a:buNone/>
              <a:defRPr sz="3200"/>
            </a:lvl2pPr>
            <a:lvl3pPr marL="1219170" indent="0">
              <a:buNone/>
              <a:defRPr sz="2667"/>
            </a:lvl3pPr>
            <a:lvl4pPr marL="1828754" indent="0">
              <a:buNone/>
              <a:defRPr sz="2400"/>
            </a:lvl4pPr>
            <a:lvl5pPr marL="2438339" indent="0">
              <a:buNone/>
              <a:defRPr sz="2400"/>
            </a:lvl5pPr>
          </a:lstStyle>
          <a:p>
            <a:pPr lvl="0"/>
            <a:r>
              <a:rPr lang="en-US" smtClean="0"/>
              <a:t>Click to edit Master text styles</a:t>
            </a:r>
          </a:p>
        </p:txBody>
      </p:sp>
      <p:sp>
        <p:nvSpPr>
          <p:cNvPr id="48" name="Text Placeholder 4"/>
          <p:cNvSpPr>
            <a:spLocks noGrp="1"/>
          </p:cNvSpPr>
          <p:nvPr>
            <p:ph type="body" sz="quarter" idx="12" hasCustomPrompt="1"/>
          </p:nvPr>
        </p:nvSpPr>
        <p:spPr>
          <a:xfrm>
            <a:off x="969608" y="2816415"/>
            <a:ext cx="6700480" cy="700924"/>
          </a:xfrm>
          <a:prstGeom prst="rect">
            <a:avLst/>
          </a:prstGeom>
          <a:noFill/>
        </p:spPr>
        <p:txBody>
          <a:bodyPr/>
          <a:lstStyle>
            <a:lvl1pPr marL="0" marR="0" indent="0" algn="l" defTabSz="1219170" rtl="0" eaLnBrk="1" fontAlgn="base" latinLnBrk="0" hangingPunct="1">
              <a:lnSpc>
                <a:spcPct val="80000"/>
              </a:lnSpc>
              <a:spcBef>
                <a:spcPct val="20000"/>
              </a:spcBef>
              <a:spcAft>
                <a:spcPct val="0"/>
              </a:spcAft>
              <a:buClrTx/>
              <a:buSzTx/>
              <a:buFontTx/>
              <a:buNone/>
              <a:tabLst/>
              <a:defRPr lang="en-US" sz="1600" b="0" baseline="0" dirty="0" smtClean="0">
                <a:solidFill>
                  <a:schemeClr val="bg1"/>
                </a:solidFill>
                <a:latin typeface="+mn-lt"/>
                <a:ea typeface="+mn-ea"/>
                <a:cs typeface="+mn-cs"/>
              </a:defRPr>
            </a:lvl1pPr>
            <a:lvl2pPr marL="609585" indent="0">
              <a:buNone/>
              <a:defRPr/>
            </a:lvl2pPr>
            <a:lvl3pPr marL="1219170" indent="0">
              <a:buNone/>
              <a:defRPr/>
            </a:lvl3pPr>
            <a:lvl4pPr marL="1828754" indent="0">
              <a:buNone/>
              <a:defRPr/>
            </a:lvl4pPr>
            <a:lvl5pPr marL="2438339" indent="0">
              <a:buNone/>
              <a:defRPr/>
            </a:lvl5pPr>
          </a:lstStyle>
          <a:p>
            <a:r>
              <a:rPr lang="en-US" b="0" dirty="0" smtClean="0"/>
              <a:t>&lt;Presenter,&gt; </a:t>
            </a:r>
            <a:br>
              <a:rPr lang="en-US" b="0" dirty="0" smtClean="0"/>
            </a:br>
            <a:r>
              <a:rPr lang="en-US" b="0" dirty="0" smtClean="0"/>
              <a:t>&lt;Title&gt;</a:t>
            </a:r>
            <a:endParaRPr lang="en-US" dirty="0" smtClean="0"/>
          </a:p>
        </p:txBody>
      </p:sp>
      <p:pic>
        <p:nvPicPr>
          <p:cNvPr id="38" name="Picture 37"/>
          <p:cNvPicPr>
            <a:picLocks noChangeAspect="1"/>
          </p:cNvPicPr>
          <p:nvPr userDrawn="1"/>
        </p:nvPicPr>
        <p:blipFill rotWithShape="1">
          <a:blip r:embed="rId3" cstate="print">
            <a:extLst>
              <a:ext uri="{28A0092B-C50C-407E-A947-70E740481C1C}">
                <a14:useLocalDpi xmlns:a14="http://schemas.microsoft.com/office/drawing/2010/main" val="0"/>
              </a:ext>
            </a:extLst>
          </a:blip>
          <a:srcRect r="17573"/>
          <a:stretch/>
        </p:blipFill>
        <p:spPr>
          <a:xfrm>
            <a:off x="2819210" y="2825099"/>
            <a:ext cx="9372791" cy="3353264"/>
          </a:xfrm>
          <a:prstGeom prst="rect">
            <a:avLst/>
          </a:prstGeom>
        </p:spPr>
      </p:pic>
    </p:spTree>
    <p:extLst>
      <p:ext uri="{BB962C8B-B14F-4D97-AF65-F5344CB8AC3E}">
        <p14:creationId xmlns:p14="http://schemas.microsoft.com/office/powerpoint/2010/main" val="69568003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able">
    <p:spTree>
      <p:nvGrpSpPr>
        <p:cNvPr id="1" name=""/>
        <p:cNvGrpSpPr/>
        <p:nvPr/>
      </p:nvGrpSpPr>
      <p:grpSpPr>
        <a:xfrm>
          <a:off x="0" y="0"/>
          <a:ext cx="0" cy="0"/>
          <a:chOff x="0" y="0"/>
          <a:chExt cx="0" cy="0"/>
        </a:xfrm>
      </p:grpSpPr>
      <p:sp>
        <p:nvSpPr>
          <p:cNvPr id="37" name="Table Placeholder 3"/>
          <p:cNvSpPr>
            <a:spLocks noGrp="1"/>
          </p:cNvSpPr>
          <p:nvPr userDrawn="1">
            <p:ph type="tbl" sz="quarter" idx="11"/>
          </p:nvPr>
        </p:nvSpPr>
        <p:spPr>
          <a:xfrm>
            <a:off x="481837" y="1441421"/>
            <a:ext cx="10962456" cy="4622374"/>
          </a:xfrm>
          <a:prstGeom prst="rect">
            <a:avLst/>
          </a:prstGeom>
        </p:spPr>
        <p:txBody>
          <a:bodyPr/>
          <a:lstStyle>
            <a:lvl1pPr marL="0" algn="l" defTabSz="914400" rtl="0" eaLnBrk="1" latinLnBrk="0" hangingPunct="1">
              <a:buClr>
                <a:srgbClr val="C00000"/>
              </a:buClr>
              <a:defRPr lang="en-US" sz="1600" kern="1200" dirty="0">
                <a:solidFill>
                  <a:schemeClr val="dk1"/>
                </a:solidFill>
                <a:latin typeface="+mn-lt"/>
                <a:ea typeface="+mn-ea"/>
                <a:cs typeface="+mn-cs"/>
              </a:defRPr>
            </a:lvl1pPr>
          </a:lstStyle>
          <a:p>
            <a:r>
              <a:rPr lang="en-US" smtClean="0"/>
              <a:t>Click icon to add table</a:t>
            </a:r>
            <a:endParaRPr lang="en-US" dirty="0"/>
          </a:p>
        </p:txBody>
      </p:sp>
      <p:sp>
        <p:nvSpPr>
          <p:cNvPr id="4" name="Title 44"/>
          <p:cNvSpPr>
            <a:spLocks noGrp="1"/>
          </p:cNvSpPr>
          <p:nvPr>
            <p:ph type="title"/>
          </p:nvPr>
        </p:nvSpPr>
        <p:spPr>
          <a:xfrm>
            <a:off x="481838" y="164593"/>
            <a:ext cx="9229924" cy="822891"/>
          </a:xfrm>
          <a:prstGeom prst="rect">
            <a:avLst/>
          </a:prstGeom>
        </p:spPr>
        <p:txBody>
          <a:bodyPr lIns="0" tIns="0" rIns="0" bIns="0" anchor="ctr"/>
          <a:lstStyle>
            <a:lvl1pPr algn="l">
              <a:lnSpc>
                <a:spcPct val="85000"/>
              </a:lnSpc>
              <a:defRPr lang="en-US" sz="2800" b="0" kern="0" baseline="0" dirty="0" smtClean="0">
                <a:solidFill>
                  <a:srgbClr val="0098A1"/>
                </a:soli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0106321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Text">
    <p:spTree>
      <p:nvGrpSpPr>
        <p:cNvPr id="1" name=""/>
        <p:cNvGrpSpPr/>
        <p:nvPr/>
      </p:nvGrpSpPr>
      <p:grpSpPr>
        <a:xfrm>
          <a:off x="0" y="0"/>
          <a:ext cx="0" cy="0"/>
          <a:chOff x="0" y="0"/>
          <a:chExt cx="0" cy="0"/>
        </a:xfrm>
      </p:grpSpPr>
      <p:sp>
        <p:nvSpPr>
          <p:cNvPr id="40" name="Text Placeholder 3"/>
          <p:cNvSpPr>
            <a:spLocks noGrp="1"/>
          </p:cNvSpPr>
          <p:nvPr userDrawn="1">
            <p:ph type="body" sz="quarter" idx="10"/>
          </p:nvPr>
        </p:nvSpPr>
        <p:spPr>
          <a:xfrm>
            <a:off x="481837" y="1774556"/>
            <a:ext cx="11256384" cy="4194028"/>
          </a:xfrm>
          <a:prstGeom prst="rect">
            <a:avLst/>
          </a:prstGeom>
        </p:spPr>
        <p:txBody>
          <a:bodyPr/>
          <a:lstStyle>
            <a:lvl1pPr>
              <a:spcBef>
                <a:spcPts val="600"/>
              </a:spcBef>
              <a:buClr>
                <a:srgbClr val="C00000"/>
              </a:buClr>
              <a:defRPr sz="2600">
                <a:solidFill>
                  <a:schemeClr val="tx1">
                    <a:lumMod val="75000"/>
                    <a:lumOff val="25000"/>
                  </a:schemeClr>
                </a:solidFill>
              </a:defRPr>
            </a:lvl1pPr>
            <a:lvl2pPr>
              <a:spcBef>
                <a:spcPts val="600"/>
              </a:spcBef>
              <a:defRPr sz="2400">
                <a:solidFill>
                  <a:schemeClr val="tx1">
                    <a:lumMod val="75000"/>
                    <a:lumOff val="25000"/>
                  </a:schemeClr>
                </a:solidFill>
              </a:defRPr>
            </a:lvl2pPr>
            <a:lvl3pPr>
              <a:spcBef>
                <a:spcPts val="600"/>
              </a:spcBef>
              <a:buClr>
                <a:srgbClr val="C00000"/>
              </a:buClr>
              <a:defRPr sz="2200">
                <a:solidFill>
                  <a:schemeClr val="tx1">
                    <a:lumMod val="75000"/>
                    <a:lumOff val="25000"/>
                  </a:schemeClr>
                </a:solidFill>
              </a:defRPr>
            </a:lvl3pPr>
            <a:lvl4pPr>
              <a:spcBef>
                <a:spcPts val="600"/>
              </a:spcBef>
              <a:defRPr sz="2000">
                <a:solidFill>
                  <a:schemeClr val="tx1">
                    <a:lumMod val="75000"/>
                    <a:lumOff val="25000"/>
                  </a:schemeClr>
                </a:solidFill>
              </a:defRPr>
            </a:lvl4pPr>
            <a:lvl5pPr>
              <a:spcBef>
                <a:spcPts val="600"/>
              </a:spcBef>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itle 44"/>
          <p:cNvSpPr>
            <a:spLocks noGrp="1"/>
          </p:cNvSpPr>
          <p:nvPr>
            <p:ph type="title"/>
          </p:nvPr>
        </p:nvSpPr>
        <p:spPr>
          <a:xfrm>
            <a:off x="481839" y="197589"/>
            <a:ext cx="9229924" cy="787227"/>
          </a:xfrm>
          <a:prstGeom prst="rect">
            <a:avLst/>
          </a:prstGeom>
        </p:spPr>
        <p:txBody>
          <a:bodyPr lIns="0" tIns="0" rIns="0" bIns="0" anchor="ctr"/>
          <a:lstStyle>
            <a:lvl1pPr algn="l">
              <a:lnSpc>
                <a:spcPct val="85000"/>
              </a:lnSpc>
              <a:defRPr lang="en-US" sz="4000" b="0" kern="0" baseline="0" dirty="0" smtClean="0">
                <a:solidFill>
                  <a:schemeClr val="tx1">
                    <a:lumMod val="75000"/>
                    <a:lumOff val="25000"/>
                  </a:schemeClr>
                </a:solidFill>
                <a:latin typeface="Calibri Light" panose="020F0302020204030204" pitchFamily="34" charset="0"/>
                <a:ea typeface="+mj-ea"/>
                <a:cs typeface="Calibri Light" panose="020F0302020204030204" pitchFamily="34" charset="0"/>
              </a:defRPr>
            </a:lvl1pPr>
          </a:lstStyle>
          <a:p>
            <a:r>
              <a:rPr lang="en-US" dirty="0"/>
              <a:t>Click to edit Master title style</a:t>
            </a:r>
          </a:p>
        </p:txBody>
      </p:sp>
    </p:spTree>
    <p:extLst>
      <p:ext uri="{BB962C8B-B14F-4D97-AF65-F5344CB8AC3E}">
        <p14:creationId xmlns:p14="http://schemas.microsoft.com/office/powerpoint/2010/main" val="30073589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07" name="Title 44"/>
          <p:cNvSpPr>
            <a:spLocks noGrp="1"/>
          </p:cNvSpPr>
          <p:nvPr>
            <p:ph type="title" hasCustomPrompt="1"/>
          </p:nvPr>
        </p:nvSpPr>
        <p:spPr>
          <a:xfrm>
            <a:off x="481839" y="197589"/>
            <a:ext cx="9229924" cy="787227"/>
          </a:xfrm>
          <a:prstGeom prst="rect">
            <a:avLst/>
          </a:prstGeom>
        </p:spPr>
        <p:txBody>
          <a:bodyPr lIns="0" tIns="0" rIns="0" bIns="0" anchor="ctr"/>
          <a:lstStyle>
            <a:lvl1pPr algn="l">
              <a:lnSpc>
                <a:spcPct val="85000"/>
              </a:lnSpc>
              <a:defRPr lang="en-US" sz="4267" b="0" kern="0" baseline="0" dirty="0" smtClean="0">
                <a:solidFill>
                  <a:schemeClr val="tx1">
                    <a:lumMod val="75000"/>
                    <a:lumOff val="25000"/>
                  </a:schemeClr>
                </a:solidFill>
                <a:latin typeface="Calibri Light" panose="020F0302020204030204" pitchFamily="34" charset="0"/>
                <a:ea typeface="+mj-ea"/>
                <a:cs typeface="Calibri Light" panose="020F0302020204030204" pitchFamily="34" charset="0"/>
              </a:defRPr>
            </a:lvl1pPr>
          </a:lstStyle>
          <a:p>
            <a:r>
              <a:rPr lang="en-US" dirty="0" smtClean="0"/>
              <a:t>Add Your Agenda</a:t>
            </a:r>
            <a:endParaRPr lang="en-US" dirty="0"/>
          </a:p>
        </p:txBody>
      </p:sp>
      <p:sp>
        <p:nvSpPr>
          <p:cNvPr id="13" name="Text Placeholder 3"/>
          <p:cNvSpPr>
            <a:spLocks noGrp="1"/>
          </p:cNvSpPr>
          <p:nvPr>
            <p:ph type="body" sz="quarter" idx="11" hasCustomPrompt="1"/>
          </p:nvPr>
        </p:nvSpPr>
        <p:spPr>
          <a:xfrm>
            <a:off x="481837" y="1720311"/>
            <a:ext cx="9229925" cy="4239419"/>
          </a:xfrm>
          <a:prstGeom prst="rect">
            <a:avLst/>
          </a:prstGeom>
        </p:spPr>
        <p:txBody>
          <a:bodyPr/>
          <a:lstStyle>
            <a:lvl1pPr>
              <a:lnSpc>
                <a:spcPct val="150000"/>
              </a:lnSpc>
              <a:buClr>
                <a:srgbClr val="C00000"/>
              </a:buClr>
              <a:defRPr sz="2600">
                <a:solidFill>
                  <a:schemeClr val="tx1">
                    <a:lumMod val="75000"/>
                    <a:lumOff val="25000"/>
                  </a:schemeClr>
                </a:solidFill>
              </a:defRPr>
            </a:lvl1pPr>
            <a:lvl2pPr>
              <a:defRPr sz="2667">
                <a:solidFill>
                  <a:schemeClr val="tx1">
                    <a:lumMod val="85000"/>
                    <a:lumOff val="15000"/>
                  </a:schemeClr>
                </a:solidFill>
              </a:defRPr>
            </a:lvl2pPr>
            <a:lvl3pPr>
              <a:spcBef>
                <a:spcPts val="800"/>
              </a:spcBef>
              <a:buClr>
                <a:srgbClr val="C00000"/>
              </a:buCl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smtClean="0"/>
              <a:t>Subject 1</a:t>
            </a:r>
          </a:p>
          <a:p>
            <a:pPr lvl="0"/>
            <a:r>
              <a:rPr lang="en-US" dirty="0" smtClean="0"/>
              <a:t>Subject 2</a:t>
            </a:r>
          </a:p>
          <a:p>
            <a:pPr lvl="0"/>
            <a:r>
              <a:rPr lang="en-US" dirty="0" smtClean="0"/>
              <a:t>Subject 3</a:t>
            </a:r>
          </a:p>
          <a:p>
            <a:pPr lvl="0"/>
            <a:r>
              <a:rPr lang="en-US" dirty="0" smtClean="0"/>
              <a:t>Subject 4</a:t>
            </a:r>
          </a:p>
          <a:p>
            <a:pPr lvl="0"/>
            <a:r>
              <a:rPr lang="en-US" dirty="0" smtClean="0"/>
              <a:t>Subject 5</a:t>
            </a:r>
          </a:p>
        </p:txBody>
      </p:sp>
    </p:spTree>
    <p:extLst>
      <p:ext uri="{BB962C8B-B14F-4D97-AF65-F5344CB8AC3E}">
        <p14:creationId xmlns:p14="http://schemas.microsoft.com/office/powerpoint/2010/main" val="8837313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rp. Separator">
    <p:bg>
      <p:bgPr>
        <a:solidFill>
          <a:srgbClr val="FFFFFF"/>
        </a:solidFill>
        <a:effectLst/>
      </p:bgPr>
    </p:bg>
    <p:spTree>
      <p:nvGrpSpPr>
        <p:cNvPr id="1" name=""/>
        <p:cNvGrpSpPr/>
        <p:nvPr/>
      </p:nvGrpSpPr>
      <p:grpSpPr>
        <a:xfrm>
          <a:off x="0" y="0"/>
          <a:ext cx="0" cy="0"/>
          <a:chOff x="0" y="0"/>
          <a:chExt cx="0" cy="0"/>
        </a:xfrm>
      </p:grpSpPr>
      <p:pic>
        <p:nvPicPr>
          <p:cNvPr id="39" name="Picture 38"/>
          <p:cNvPicPr>
            <a:picLocks noChangeAspect="1"/>
          </p:cNvPicPr>
          <p:nvPr userDrawn="1"/>
        </p:nvPicPr>
        <p:blipFill rotWithShape="1">
          <a:blip r:embed="rId2" cstate="print">
            <a:extLst>
              <a:ext uri="{28A0092B-C50C-407E-A947-70E740481C1C}">
                <a14:useLocalDpi xmlns:a14="http://schemas.microsoft.com/office/drawing/2010/main" val="0"/>
              </a:ext>
            </a:extLst>
          </a:blip>
          <a:srcRect r="10486"/>
          <a:stretch/>
        </p:blipFill>
        <p:spPr>
          <a:xfrm>
            <a:off x="2" y="0"/>
            <a:ext cx="12179029" cy="6858000"/>
          </a:xfrm>
          <a:prstGeom prst="rect">
            <a:avLst/>
          </a:prstGeom>
        </p:spPr>
      </p:pic>
      <p:sp>
        <p:nvSpPr>
          <p:cNvPr id="85" name="Rectangle 84"/>
          <p:cNvSpPr/>
          <p:nvPr userDrawn="1"/>
        </p:nvSpPr>
        <p:spPr>
          <a:xfrm flipH="1">
            <a:off x="1287123" y="1396712"/>
            <a:ext cx="137757" cy="118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0" name="Title 13"/>
          <p:cNvSpPr>
            <a:spLocks noGrp="1"/>
          </p:cNvSpPr>
          <p:nvPr userDrawn="1">
            <p:ph type="title" hasCustomPrompt="1"/>
          </p:nvPr>
        </p:nvSpPr>
        <p:spPr>
          <a:xfrm>
            <a:off x="1448251" y="1215688"/>
            <a:ext cx="9288460" cy="1697825"/>
          </a:xfrm>
          <a:prstGeom prst="rect">
            <a:avLst/>
          </a:prstGeom>
          <a:noFill/>
        </p:spPr>
        <p:txBody>
          <a:bodyPr anchor="ctr" anchorCtr="0"/>
          <a:lstStyle>
            <a:lvl1pPr algn="l">
              <a:lnSpc>
                <a:spcPct val="80000"/>
              </a:lnSpc>
              <a:defRPr sz="5800" b="0">
                <a:solidFill>
                  <a:schemeClr val="bg1"/>
                </a:solidFill>
              </a:defRPr>
            </a:lvl1pPr>
          </a:lstStyle>
          <a:p>
            <a:r>
              <a:rPr lang="en-US" dirty="0" smtClean="0"/>
              <a:t>Click to edit </a:t>
            </a:r>
            <a:br>
              <a:rPr lang="en-US" dirty="0" smtClean="0"/>
            </a:br>
            <a:r>
              <a:rPr lang="en-US" dirty="0" smtClean="0"/>
              <a:t>Corp. separator</a:t>
            </a:r>
            <a:endParaRPr lang="en-US" dirty="0"/>
          </a:p>
        </p:txBody>
      </p:sp>
      <p:sp>
        <p:nvSpPr>
          <p:cNvPr id="42" name="Rectangle 41"/>
          <p:cNvSpPr/>
          <p:nvPr userDrawn="1"/>
        </p:nvSpPr>
        <p:spPr>
          <a:xfrm rot="5400000">
            <a:off x="8732522" y="3398522"/>
            <a:ext cx="6857997" cy="609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7" name="Group 36"/>
          <p:cNvGrpSpPr/>
          <p:nvPr userDrawn="1"/>
        </p:nvGrpSpPr>
        <p:grpSpPr>
          <a:xfrm>
            <a:off x="10707452" y="266110"/>
            <a:ext cx="1253296" cy="848073"/>
            <a:chOff x="8096452" y="189854"/>
            <a:chExt cx="939972" cy="636055"/>
          </a:xfrm>
        </p:grpSpPr>
        <p:sp>
          <p:nvSpPr>
            <p:cNvPr id="38" name="Freeform 37"/>
            <p:cNvSpPr/>
            <p:nvPr userDrawn="1"/>
          </p:nvSpPr>
          <p:spPr>
            <a:xfrm>
              <a:off x="8172639" y="311881"/>
              <a:ext cx="756157" cy="329104"/>
            </a:xfrm>
            <a:custGeom>
              <a:avLst/>
              <a:gdLst>
                <a:gd name="connsiteX0" fmla="*/ 0 w 813268"/>
                <a:gd name="connsiteY0" fmla="*/ 353961 h 353961"/>
                <a:gd name="connsiteX1" fmla="*/ 813268 w 813268"/>
                <a:gd name="connsiteY1" fmla="*/ 307609 h 353961"/>
                <a:gd name="connsiteX2" fmla="*/ 800627 w 813268"/>
                <a:gd name="connsiteY2" fmla="*/ 0 h 353961"/>
                <a:gd name="connsiteX3" fmla="*/ 46352 w 813268"/>
                <a:gd name="connsiteY3" fmla="*/ 12642 h 353961"/>
                <a:gd name="connsiteX4" fmla="*/ 0 w 813268"/>
                <a:gd name="connsiteY4" fmla="*/ 353961 h 353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268" h="353961">
                  <a:moveTo>
                    <a:pt x="0" y="353961"/>
                  </a:moveTo>
                  <a:lnTo>
                    <a:pt x="813268" y="307609"/>
                  </a:lnTo>
                  <a:lnTo>
                    <a:pt x="800627" y="0"/>
                  </a:lnTo>
                  <a:lnTo>
                    <a:pt x="46352" y="12642"/>
                  </a:lnTo>
                  <a:lnTo>
                    <a:pt x="0" y="353961"/>
                  </a:lnTo>
                  <a:close/>
                </a:path>
              </a:pathLst>
            </a:custGeom>
            <a:solidFill>
              <a:schemeClr val="bg1"/>
            </a:solidFill>
            <a:ln>
              <a:noFill/>
            </a:ln>
            <a:effectLst>
              <a:outerShdw blurRad="63500" dist="50800" dir="6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3" name="Freeform 42"/>
            <p:cNvSpPr>
              <a:spLocks/>
            </p:cNvSpPr>
            <p:nvPr/>
          </p:nvSpPr>
          <p:spPr bwMode="auto">
            <a:xfrm>
              <a:off x="8172202" y="212699"/>
              <a:ext cx="753888" cy="430450"/>
            </a:xfrm>
            <a:custGeom>
              <a:avLst/>
              <a:gdLst/>
              <a:ahLst/>
              <a:cxnLst>
                <a:cxn ang="0">
                  <a:pos x="64" y="70"/>
                </a:cxn>
                <a:cxn ang="0">
                  <a:pos x="0" y="716"/>
                </a:cxn>
                <a:cxn ang="0">
                  <a:pos x="1152" y="650"/>
                </a:cxn>
                <a:cxn ang="0">
                  <a:pos x="1254" y="0"/>
                </a:cxn>
                <a:cxn ang="0">
                  <a:pos x="64" y="70"/>
                </a:cxn>
              </a:cxnLst>
              <a:rect l="0" t="0" r="r" b="b"/>
              <a:pathLst>
                <a:path w="1254" h="716">
                  <a:moveTo>
                    <a:pt x="64" y="70"/>
                  </a:moveTo>
                  <a:lnTo>
                    <a:pt x="0" y="716"/>
                  </a:lnTo>
                  <a:lnTo>
                    <a:pt x="1152" y="650"/>
                  </a:lnTo>
                  <a:lnTo>
                    <a:pt x="1254" y="0"/>
                  </a:lnTo>
                  <a:lnTo>
                    <a:pt x="64"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4" name="Freeform 43"/>
            <p:cNvSpPr>
              <a:spLocks/>
            </p:cNvSpPr>
            <p:nvPr/>
          </p:nvSpPr>
          <p:spPr bwMode="auto">
            <a:xfrm>
              <a:off x="8138535" y="189854"/>
              <a:ext cx="822423" cy="470128"/>
            </a:xfrm>
            <a:custGeom>
              <a:avLst/>
              <a:gdLst/>
              <a:ahLst/>
              <a:cxnLst>
                <a:cxn ang="0">
                  <a:pos x="90" y="0"/>
                </a:cxn>
                <a:cxn ang="0">
                  <a:pos x="1276" y="0"/>
                </a:cxn>
                <a:cxn ang="0">
                  <a:pos x="1276" y="0"/>
                </a:cxn>
                <a:cxn ang="0">
                  <a:pos x="1294" y="2"/>
                </a:cxn>
                <a:cxn ang="0">
                  <a:pos x="1312" y="8"/>
                </a:cxn>
                <a:cxn ang="0">
                  <a:pos x="1328" y="16"/>
                </a:cxn>
                <a:cxn ang="0">
                  <a:pos x="1340" y="26"/>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0" y="756"/>
                </a:cxn>
                <a:cxn ang="0">
                  <a:pos x="1328" y="766"/>
                </a:cxn>
                <a:cxn ang="0">
                  <a:pos x="1312" y="776"/>
                </a:cxn>
                <a:cxn ang="0">
                  <a:pos x="1294" y="780"/>
                </a:cxn>
                <a:cxn ang="0">
                  <a:pos x="1276" y="782"/>
                </a:cxn>
                <a:cxn ang="0">
                  <a:pos x="90" y="782"/>
                </a:cxn>
                <a:cxn ang="0">
                  <a:pos x="90" y="782"/>
                </a:cxn>
                <a:cxn ang="0">
                  <a:pos x="72" y="780"/>
                </a:cxn>
                <a:cxn ang="0">
                  <a:pos x="54" y="776"/>
                </a:cxn>
                <a:cxn ang="0">
                  <a:pos x="40" y="766"/>
                </a:cxn>
                <a:cxn ang="0">
                  <a:pos x="26" y="756"/>
                </a:cxn>
                <a:cxn ang="0">
                  <a:pos x="14" y="742"/>
                </a:cxn>
                <a:cxn ang="0">
                  <a:pos x="6" y="726"/>
                </a:cxn>
                <a:cxn ang="0">
                  <a:pos x="0" y="710"/>
                </a:cxn>
                <a:cxn ang="0">
                  <a:pos x="0" y="692"/>
                </a:cxn>
                <a:cxn ang="0">
                  <a:pos x="0" y="92"/>
                </a:cxn>
                <a:cxn ang="0">
                  <a:pos x="0" y="92"/>
                </a:cxn>
                <a:cxn ang="0">
                  <a:pos x="0" y="72"/>
                </a:cxn>
                <a:cxn ang="0">
                  <a:pos x="6" y="56"/>
                </a:cxn>
                <a:cxn ang="0">
                  <a:pos x="14" y="40"/>
                </a:cxn>
                <a:cxn ang="0">
                  <a:pos x="26" y="26"/>
                </a:cxn>
                <a:cxn ang="0">
                  <a:pos x="40" y="16"/>
                </a:cxn>
                <a:cxn ang="0">
                  <a:pos x="54" y="8"/>
                </a:cxn>
                <a:cxn ang="0">
                  <a:pos x="72" y="2"/>
                </a:cxn>
                <a:cxn ang="0">
                  <a:pos x="90" y="0"/>
                </a:cxn>
                <a:cxn ang="0">
                  <a:pos x="90" y="0"/>
                </a:cxn>
              </a:cxnLst>
              <a:rect l="0" t="0" r="r" b="b"/>
              <a:pathLst>
                <a:path w="1368" h="782">
                  <a:moveTo>
                    <a:pt x="90" y="0"/>
                  </a:moveTo>
                  <a:lnTo>
                    <a:pt x="1276" y="0"/>
                  </a:lnTo>
                  <a:lnTo>
                    <a:pt x="1276" y="0"/>
                  </a:lnTo>
                  <a:lnTo>
                    <a:pt x="1294" y="2"/>
                  </a:lnTo>
                  <a:lnTo>
                    <a:pt x="1312" y="8"/>
                  </a:lnTo>
                  <a:lnTo>
                    <a:pt x="1328" y="16"/>
                  </a:lnTo>
                  <a:lnTo>
                    <a:pt x="1340" y="26"/>
                  </a:lnTo>
                  <a:lnTo>
                    <a:pt x="1352" y="40"/>
                  </a:lnTo>
                  <a:lnTo>
                    <a:pt x="1360" y="56"/>
                  </a:lnTo>
                  <a:lnTo>
                    <a:pt x="1366" y="72"/>
                  </a:lnTo>
                  <a:lnTo>
                    <a:pt x="1368" y="92"/>
                  </a:lnTo>
                  <a:lnTo>
                    <a:pt x="1368" y="692"/>
                  </a:lnTo>
                  <a:lnTo>
                    <a:pt x="1368" y="692"/>
                  </a:lnTo>
                  <a:lnTo>
                    <a:pt x="1366" y="710"/>
                  </a:lnTo>
                  <a:lnTo>
                    <a:pt x="1360" y="726"/>
                  </a:lnTo>
                  <a:lnTo>
                    <a:pt x="1352" y="742"/>
                  </a:lnTo>
                  <a:lnTo>
                    <a:pt x="1340" y="756"/>
                  </a:lnTo>
                  <a:lnTo>
                    <a:pt x="1328" y="766"/>
                  </a:lnTo>
                  <a:lnTo>
                    <a:pt x="1312" y="776"/>
                  </a:lnTo>
                  <a:lnTo>
                    <a:pt x="1294" y="780"/>
                  </a:lnTo>
                  <a:lnTo>
                    <a:pt x="1276" y="782"/>
                  </a:lnTo>
                  <a:lnTo>
                    <a:pt x="90" y="782"/>
                  </a:lnTo>
                  <a:lnTo>
                    <a:pt x="90" y="782"/>
                  </a:lnTo>
                  <a:lnTo>
                    <a:pt x="72" y="780"/>
                  </a:lnTo>
                  <a:lnTo>
                    <a:pt x="54" y="776"/>
                  </a:lnTo>
                  <a:lnTo>
                    <a:pt x="40" y="766"/>
                  </a:lnTo>
                  <a:lnTo>
                    <a:pt x="26" y="756"/>
                  </a:lnTo>
                  <a:lnTo>
                    <a:pt x="14" y="742"/>
                  </a:lnTo>
                  <a:lnTo>
                    <a:pt x="6" y="726"/>
                  </a:lnTo>
                  <a:lnTo>
                    <a:pt x="0" y="710"/>
                  </a:lnTo>
                  <a:lnTo>
                    <a:pt x="0" y="692"/>
                  </a:lnTo>
                  <a:lnTo>
                    <a:pt x="0" y="92"/>
                  </a:lnTo>
                  <a:lnTo>
                    <a:pt x="0" y="92"/>
                  </a:lnTo>
                  <a:lnTo>
                    <a:pt x="0" y="72"/>
                  </a:lnTo>
                  <a:lnTo>
                    <a:pt x="6" y="56"/>
                  </a:lnTo>
                  <a:lnTo>
                    <a:pt x="14" y="40"/>
                  </a:lnTo>
                  <a:lnTo>
                    <a:pt x="26" y="26"/>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5" name="Freeform 44"/>
            <p:cNvSpPr>
              <a:spLocks/>
            </p:cNvSpPr>
            <p:nvPr/>
          </p:nvSpPr>
          <p:spPr bwMode="auto">
            <a:xfrm>
              <a:off x="8197451" y="254782"/>
              <a:ext cx="704591" cy="340271"/>
            </a:xfrm>
            <a:custGeom>
              <a:avLst/>
              <a:gdLst/>
              <a:ahLst/>
              <a:cxnLst>
                <a:cxn ang="0">
                  <a:pos x="772" y="0"/>
                </a:cxn>
                <a:cxn ang="0">
                  <a:pos x="806" y="76"/>
                </a:cxn>
                <a:cxn ang="0">
                  <a:pos x="772" y="490"/>
                </a:cxn>
                <a:cxn ang="0">
                  <a:pos x="524" y="0"/>
                </a:cxn>
                <a:cxn ang="0">
                  <a:pos x="368" y="490"/>
                </a:cxn>
                <a:cxn ang="0">
                  <a:pos x="368" y="334"/>
                </a:cxn>
                <a:cxn ang="0">
                  <a:pos x="366" y="324"/>
                </a:cxn>
                <a:cxn ang="0">
                  <a:pos x="356" y="308"/>
                </a:cxn>
                <a:cxn ang="0">
                  <a:pos x="334" y="292"/>
                </a:cxn>
                <a:cxn ang="0">
                  <a:pos x="318" y="284"/>
                </a:cxn>
                <a:cxn ang="0">
                  <a:pos x="346" y="270"/>
                </a:cxn>
                <a:cxn ang="0">
                  <a:pos x="362" y="258"/>
                </a:cxn>
                <a:cxn ang="0">
                  <a:pos x="368" y="244"/>
                </a:cxn>
                <a:cxn ang="0">
                  <a:pos x="368" y="76"/>
                </a:cxn>
                <a:cxn ang="0">
                  <a:pos x="368" y="60"/>
                </a:cxn>
                <a:cxn ang="0">
                  <a:pos x="360" y="32"/>
                </a:cxn>
                <a:cxn ang="0">
                  <a:pos x="344" y="12"/>
                </a:cxn>
                <a:cxn ang="0">
                  <a:pos x="314" y="2"/>
                </a:cxn>
                <a:cxn ang="0">
                  <a:pos x="0" y="0"/>
                </a:cxn>
                <a:cxn ang="0">
                  <a:pos x="34" y="76"/>
                </a:cxn>
                <a:cxn ang="0">
                  <a:pos x="0" y="490"/>
                </a:cxn>
                <a:cxn ang="0">
                  <a:pos x="114" y="566"/>
                </a:cxn>
                <a:cxn ang="0">
                  <a:pos x="248" y="322"/>
                </a:cxn>
                <a:cxn ang="0">
                  <a:pos x="260" y="322"/>
                </a:cxn>
                <a:cxn ang="0">
                  <a:pos x="276" y="330"/>
                </a:cxn>
                <a:cxn ang="0">
                  <a:pos x="284" y="344"/>
                </a:cxn>
                <a:cxn ang="0">
                  <a:pos x="288" y="372"/>
                </a:cxn>
                <a:cxn ang="0">
                  <a:pos x="470" y="566"/>
                </a:cxn>
                <a:cxn ang="0">
                  <a:pos x="660" y="394"/>
                </a:cxn>
                <a:cxn ang="0">
                  <a:pos x="1096" y="566"/>
                </a:cxn>
                <a:cxn ang="0">
                  <a:pos x="1114" y="566"/>
                </a:cxn>
                <a:cxn ang="0">
                  <a:pos x="1142" y="560"/>
                </a:cxn>
                <a:cxn ang="0">
                  <a:pos x="1162" y="544"/>
                </a:cxn>
                <a:cxn ang="0">
                  <a:pos x="1170" y="512"/>
                </a:cxn>
                <a:cxn ang="0">
                  <a:pos x="1172" y="76"/>
                </a:cxn>
                <a:cxn ang="0">
                  <a:pos x="1170" y="64"/>
                </a:cxn>
                <a:cxn ang="0">
                  <a:pos x="1162" y="38"/>
                </a:cxn>
                <a:cxn ang="0">
                  <a:pos x="1148" y="18"/>
                </a:cxn>
                <a:cxn ang="0">
                  <a:pos x="1132" y="8"/>
                </a:cxn>
                <a:cxn ang="0">
                  <a:pos x="1110" y="2"/>
                </a:cxn>
                <a:cxn ang="0">
                  <a:pos x="1096" y="0"/>
                </a:cxn>
              </a:cxnLst>
              <a:rect l="0" t="0" r="r" b="b"/>
              <a:pathLst>
                <a:path w="1172" h="566">
                  <a:moveTo>
                    <a:pt x="1096" y="0"/>
                  </a:moveTo>
                  <a:lnTo>
                    <a:pt x="772" y="0"/>
                  </a:lnTo>
                  <a:lnTo>
                    <a:pt x="772" y="76"/>
                  </a:lnTo>
                  <a:lnTo>
                    <a:pt x="806" y="76"/>
                  </a:lnTo>
                  <a:lnTo>
                    <a:pt x="806" y="490"/>
                  </a:lnTo>
                  <a:lnTo>
                    <a:pt x="772" y="490"/>
                  </a:lnTo>
                  <a:lnTo>
                    <a:pt x="650"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2"/>
                  </a:lnTo>
                  <a:lnTo>
                    <a:pt x="318" y="284"/>
                  </a:lnTo>
                  <a:lnTo>
                    <a:pt x="318" y="284"/>
                  </a:lnTo>
                  <a:lnTo>
                    <a:pt x="334" y="278"/>
                  </a:lnTo>
                  <a:lnTo>
                    <a:pt x="346" y="270"/>
                  </a:lnTo>
                  <a:lnTo>
                    <a:pt x="356" y="264"/>
                  </a:lnTo>
                  <a:lnTo>
                    <a:pt x="362" y="258"/>
                  </a:lnTo>
                  <a:lnTo>
                    <a:pt x="366" y="250"/>
                  </a:lnTo>
                  <a:lnTo>
                    <a:pt x="368" y="244"/>
                  </a:lnTo>
                  <a:lnTo>
                    <a:pt x="368" y="230"/>
                  </a:lnTo>
                  <a:lnTo>
                    <a:pt x="368" y="76"/>
                  </a:lnTo>
                  <a:lnTo>
                    <a:pt x="368" y="76"/>
                  </a:lnTo>
                  <a:lnTo>
                    <a:pt x="368" y="60"/>
                  </a:lnTo>
                  <a:lnTo>
                    <a:pt x="366" y="44"/>
                  </a:lnTo>
                  <a:lnTo>
                    <a:pt x="360" y="32"/>
                  </a:lnTo>
                  <a:lnTo>
                    <a:pt x="354" y="20"/>
                  </a:lnTo>
                  <a:lnTo>
                    <a:pt x="344" y="12"/>
                  </a:lnTo>
                  <a:lnTo>
                    <a:pt x="330" y="6"/>
                  </a:lnTo>
                  <a:lnTo>
                    <a:pt x="314" y="2"/>
                  </a:lnTo>
                  <a:lnTo>
                    <a:pt x="292" y="0"/>
                  </a:lnTo>
                  <a:lnTo>
                    <a:pt x="0" y="0"/>
                  </a:lnTo>
                  <a:lnTo>
                    <a:pt x="0" y="80"/>
                  </a:lnTo>
                  <a:lnTo>
                    <a:pt x="34" y="76"/>
                  </a:lnTo>
                  <a:lnTo>
                    <a:pt x="34" y="490"/>
                  </a:lnTo>
                  <a:lnTo>
                    <a:pt x="0" y="490"/>
                  </a:lnTo>
                  <a:lnTo>
                    <a:pt x="0" y="566"/>
                  </a:lnTo>
                  <a:lnTo>
                    <a:pt x="114" y="566"/>
                  </a:lnTo>
                  <a:lnTo>
                    <a:pt x="114" y="322"/>
                  </a:lnTo>
                  <a:lnTo>
                    <a:pt x="248" y="322"/>
                  </a:lnTo>
                  <a:lnTo>
                    <a:pt x="248" y="322"/>
                  </a:lnTo>
                  <a:lnTo>
                    <a:pt x="260" y="322"/>
                  </a:lnTo>
                  <a:lnTo>
                    <a:pt x="268" y="326"/>
                  </a:lnTo>
                  <a:lnTo>
                    <a:pt x="276" y="330"/>
                  </a:lnTo>
                  <a:lnTo>
                    <a:pt x="282" y="336"/>
                  </a:lnTo>
                  <a:lnTo>
                    <a:pt x="284" y="344"/>
                  </a:lnTo>
                  <a:lnTo>
                    <a:pt x="288"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2" y="554"/>
                  </a:lnTo>
                  <a:lnTo>
                    <a:pt x="1162" y="544"/>
                  </a:lnTo>
                  <a:lnTo>
                    <a:pt x="1168" y="530"/>
                  </a:lnTo>
                  <a:lnTo>
                    <a:pt x="1170" y="512"/>
                  </a:lnTo>
                  <a:lnTo>
                    <a:pt x="1172" y="490"/>
                  </a:lnTo>
                  <a:lnTo>
                    <a:pt x="1172" y="76"/>
                  </a:lnTo>
                  <a:lnTo>
                    <a:pt x="1172" y="76"/>
                  </a:lnTo>
                  <a:lnTo>
                    <a:pt x="1170" y="64"/>
                  </a:lnTo>
                  <a:lnTo>
                    <a:pt x="1168" y="52"/>
                  </a:lnTo>
                  <a:lnTo>
                    <a:pt x="1162" y="38"/>
                  </a:lnTo>
                  <a:lnTo>
                    <a:pt x="1154" y="24"/>
                  </a:lnTo>
                  <a:lnTo>
                    <a:pt x="1148" y="18"/>
                  </a:lnTo>
                  <a:lnTo>
                    <a:pt x="1140" y="12"/>
                  </a:lnTo>
                  <a:lnTo>
                    <a:pt x="1132" y="8"/>
                  </a:lnTo>
                  <a:lnTo>
                    <a:pt x="1120" y="4"/>
                  </a:lnTo>
                  <a:lnTo>
                    <a:pt x="1110" y="2"/>
                  </a:lnTo>
                  <a:lnTo>
                    <a:pt x="1096" y="0"/>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6" name="Freeform 45"/>
            <p:cNvSpPr>
              <a:spLocks/>
            </p:cNvSpPr>
            <p:nvPr/>
          </p:nvSpPr>
          <p:spPr bwMode="auto">
            <a:xfrm>
              <a:off x="8197451" y="254782"/>
              <a:ext cx="704591" cy="340271"/>
            </a:xfrm>
            <a:custGeom>
              <a:avLst/>
              <a:gdLst/>
              <a:ahLst/>
              <a:cxnLst>
                <a:cxn ang="0">
                  <a:pos x="772" y="0"/>
                </a:cxn>
                <a:cxn ang="0">
                  <a:pos x="806" y="490"/>
                </a:cxn>
                <a:cxn ang="0">
                  <a:pos x="524" y="0"/>
                </a:cxn>
                <a:cxn ang="0">
                  <a:pos x="368" y="334"/>
                </a:cxn>
                <a:cxn ang="0">
                  <a:pos x="366" y="324"/>
                </a:cxn>
                <a:cxn ang="0">
                  <a:pos x="346" y="300"/>
                </a:cxn>
                <a:cxn ang="0">
                  <a:pos x="318" y="284"/>
                </a:cxn>
                <a:cxn ang="0">
                  <a:pos x="334" y="278"/>
                </a:cxn>
                <a:cxn ang="0">
                  <a:pos x="362" y="258"/>
                </a:cxn>
                <a:cxn ang="0">
                  <a:pos x="368" y="230"/>
                </a:cxn>
                <a:cxn ang="0">
                  <a:pos x="368" y="60"/>
                </a:cxn>
                <a:cxn ang="0">
                  <a:pos x="354" y="20"/>
                </a:cxn>
                <a:cxn ang="0">
                  <a:pos x="330" y="6"/>
                </a:cxn>
                <a:cxn ang="0">
                  <a:pos x="0" y="0"/>
                </a:cxn>
                <a:cxn ang="0">
                  <a:pos x="34" y="490"/>
                </a:cxn>
                <a:cxn ang="0">
                  <a:pos x="114" y="566"/>
                </a:cxn>
                <a:cxn ang="0">
                  <a:pos x="248" y="322"/>
                </a:cxn>
                <a:cxn ang="0">
                  <a:pos x="276" y="330"/>
                </a:cxn>
                <a:cxn ang="0">
                  <a:pos x="286" y="352"/>
                </a:cxn>
                <a:cxn ang="0">
                  <a:pos x="470" y="566"/>
                </a:cxn>
                <a:cxn ang="0">
                  <a:pos x="708" y="566"/>
                </a:cxn>
                <a:cxn ang="0">
                  <a:pos x="1114" y="566"/>
                </a:cxn>
                <a:cxn ang="0">
                  <a:pos x="1154" y="554"/>
                </a:cxn>
                <a:cxn ang="0">
                  <a:pos x="1168" y="530"/>
                </a:cxn>
                <a:cxn ang="0">
                  <a:pos x="1172" y="76"/>
                </a:cxn>
                <a:cxn ang="0">
                  <a:pos x="1168" y="52"/>
                </a:cxn>
                <a:cxn ang="0">
                  <a:pos x="1154" y="24"/>
                </a:cxn>
                <a:cxn ang="0">
                  <a:pos x="1132" y="8"/>
                </a:cxn>
                <a:cxn ang="0">
                  <a:pos x="1096" y="0"/>
                </a:cxn>
                <a:cxn ang="0">
                  <a:pos x="1096" y="2"/>
                </a:cxn>
                <a:cxn ang="0">
                  <a:pos x="1130" y="8"/>
                </a:cxn>
                <a:cxn ang="0">
                  <a:pos x="1154" y="24"/>
                </a:cxn>
                <a:cxn ang="0">
                  <a:pos x="1168" y="52"/>
                </a:cxn>
                <a:cxn ang="0">
                  <a:pos x="1172" y="76"/>
                </a:cxn>
                <a:cxn ang="0">
                  <a:pos x="1170" y="512"/>
                </a:cxn>
                <a:cxn ang="0">
                  <a:pos x="1152" y="552"/>
                </a:cxn>
                <a:cxn ang="0">
                  <a:pos x="1130" y="564"/>
                </a:cxn>
                <a:cxn ang="0">
                  <a:pos x="708" y="566"/>
                </a:cxn>
                <a:cxn ang="0">
                  <a:pos x="470" y="566"/>
                </a:cxn>
                <a:cxn ang="0">
                  <a:pos x="290" y="372"/>
                </a:cxn>
                <a:cxn ang="0">
                  <a:pos x="282" y="336"/>
                </a:cxn>
                <a:cxn ang="0">
                  <a:pos x="268" y="326"/>
                </a:cxn>
                <a:cxn ang="0">
                  <a:pos x="114" y="322"/>
                </a:cxn>
                <a:cxn ang="0">
                  <a:pos x="0" y="490"/>
                </a:cxn>
                <a:cxn ang="0">
                  <a:pos x="0" y="80"/>
                </a:cxn>
                <a:cxn ang="0">
                  <a:pos x="292" y="2"/>
                </a:cxn>
                <a:cxn ang="0">
                  <a:pos x="344" y="12"/>
                </a:cxn>
                <a:cxn ang="0">
                  <a:pos x="360" y="32"/>
                </a:cxn>
                <a:cxn ang="0">
                  <a:pos x="368" y="76"/>
                </a:cxn>
                <a:cxn ang="0">
                  <a:pos x="366" y="244"/>
                </a:cxn>
                <a:cxn ang="0">
                  <a:pos x="356" y="264"/>
                </a:cxn>
                <a:cxn ang="0">
                  <a:pos x="318" y="284"/>
                </a:cxn>
                <a:cxn ang="0">
                  <a:pos x="334" y="292"/>
                </a:cxn>
                <a:cxn ang="0">
                  <a:pos x="362" y="316"/>
                </a:cxn>
                <a:cxn ang="0">
                  <a:pos x="366" y="330"/>
                </a:cxn>
                <a:cxn ang="0">
                  <a:pos x="368" y="490"/>
                </a:cxn>
                <a:cxn ang="0">
                  <a:pos x="650" y="2"/>
                </a:cxn>
                <a:cxn ang="0">
                  <a:pos x="808" y="76"/>
                </a:cxn>
                <a:cxn ang="0">
                  <a:pos x="1096" y="2"/>
                </a:cxn>
              </a:cxnLst>
              <a:rect l="0" t="0" r="r" b="b"/>
              <a:pathLst>
                <a:path w="1172" h="566">
                  <a:moveTo>
                    <a:pt x="1096" y="0"/>
                  </a:moveTo>
                  <a:lnTo>
                    <a:pt x="1096" y="0"/>
                  </a:lnTo>
                  <a:lnTo>
                    <a:pt x="772" y="0"/>
                  </a:lnTo>
                  <a:lnTo>
                    <a:pt x="772" y="78"/>
                  </a:lnTo>
                  <a:lnTo>
                    <a:pt x="806" y="78"/>
                  </a:lnTo>
                  <a:lnTo>
                    <a:pt x="806" y="490"/>
                  </a:lnTo>
                  <a:lnTo>
                    <a:pt x="772" y="490"/>
                  </a:lnTo>
                  <a:lnTo>
                    <a:pt x="652"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0"/>
                  </a:lnTo>
                  <a:lnTo>
                    <a:pt x="318" y="284"/>
                  </a:lnTo>
                  <a:lnTo>
                    <a:pt x="318" y="284"/>
                  </a:lnTo>
                  <a:lnTo>
                    <a:pt x="318" y="284"/>
                  </a:lnTo>
                  <a:lnTo>
                    <a:pt x="318" y="284"/>
                  </a:lnTo>
                  <a:lnTo>
                    <a:pt x="334" y="278"/>
                  </a:lnTo>
                  <a:lnTo>
                    <a:pt x="346" y="272"/>
                  </a:lnTo>
                  <a:lnTo>
                    <a:pt x="356" y="264"/>
                  </a:lnTo>
                  <a:lnTo>
                    <a:pt x="362" y="258"/>
                  </a:lnTo>
                  <a:lnTo>
                    <a:pt x="366" y="250"/>
                  </a:lnTo>
                  <a:lnTo>
                    <a:pt x="368" y="244"/>
                  </a:lnTo>
                  <a:lnTo>
                    <a:pt x="368" y="230"/>
                  </a:lnTo>
                  <a:lnTo>
                    <a:pt x="368" y="76"/>
                  </a:lnTo>
                  <a:lnTo>
                    <a:pt x="368" y="76"/>
                  </a:lnTo>
                  <a:lnTo>
                    <a:pt x="368" y="60"/>
                  </a:lnTo>
                  <a:lnTo>
                    <a:pt x="366" y="44"/>
                  </a:lnTo>
                  <a:lnTo>
                    <a:pt x="362" y="32"/>
                  </a:lnTo>
                  <a:lnTo>
                    <a:pt x="354" y="20"/>
                  </a:lnTo>
                  <a:lnTo>
                    <a:pt x="354" y="20"/>
                  </a:lnTo>
                  <a:lnTo>
                    <a:pt x="344" y="12"/>
                  </a:lnTo>
                  <a:lnTo>
                    <a:pt x="330" y="6"/>
                  </a:lnTo>
                  <a:lnTo>
                    <a:pt x="314" y="2"/>
                  </a:lnTo>
                  <a:lnTo>
                    <a:pt x="292" y="0"/>
                  </a:lnTo>
                  <a:lnTo>
                    <a:pt x="0" y="0"/>
                  </a:lnTo>
                  <a:lnTo>
                    <a:pt x="0" y="80"/>
                  </a:lnTo>
                  <a:lnTo>
                    <a:pt x="34" y="78"/>
                  </a:lnTo>
                  <a:lnTo>
                    <a:pt x="34" y="490"/>
                  </a:lnTo>
                  <a:lnTo>
                    <a:pt x="0" y="490"/>
                  </a:lnTo>
                  <a:lnTo>
                    <a:pt x="0" y="566"/>
                  </a:lnTo>
                  <a:lnTo>
                    <a:pt x="114" y="566"/>
                  </a:lnTo>
                  <a:lnTo>
                    <a:pt x="114" y="322"/>
                  </a:lnTo>
                  <a:lnTo>
                    <a:pt x="248" y="322"/>
                  </a:lnTo>
                  <a:lnTo>
                    <a:pt x="248" y="322"/>
                  </a:lnTo>
                  <a:lnTo>
                    <a:pt x="260" y="322"/>
                  </a:lnTo>
                  <a:lnTo>
                    <a:pt x="268" y="326"/>
                  </a:lnTo>
                  <a:lnTo>
                    <a:pt x="276" y="330"/>
                  </a:lnTo>
                  <a:lnTo>
                    <a:pt x="280" y="336"/>
                  </a:lnTo>
                  <a:lnTo>
                    <a:pt x="284" y="344"/>
                  </a:lnTo>
                  <a:lnTo>
                    <a:pt x="286"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4" y="554"/>
                  </a:lnTo>
                  <a:lnTo>
                    <a:pt x="1154" y="554"/>
                  </a:lnTo>
                  <a:lnTo>
                    <a:pt x="1162" y="544"/>
                  </a:lnTo>
                  <a:lnTo>
                    <a:pt x="1168" y="530"/>
                  </a:lnTo>
                  <a:lnTo>
                    <a:pt x="1172" y="512"/>
                  </a:lnTo>
                  <a:lnTo>
                    <a:pt x="1172" y="490"/>
                  </a:lnTo>
                  <a:lnTo>
                    <a:pt x="1172" y="76"/>
                  </a:lnTo>
                  <a:lnTo>
                    <a:pt x="1172" y="76"/>
                  </a:lnTo>
                  <a:lnTo>
                    <a:pt x="1172" y="64"/>
                  </a:lnTo>
                  <a:lnTo>
                    <a:pt x="1168" y="52"/>
                  </a:lnTo>
                  <a:lnTo>
                    <a:pt x="1162" y="38"/>
                  </a:lnTo>
                  <a:lnTo>
                    <a:pt x="1162" y="38"/>
                  </a:lnTo>
                  <a:lnTo>
                    <a:pt x="1154" y="24"/>
                  </a:lnTo>
                  <a:lnTo>
                    <a:pt x="1148" y="18"/>
                  </a:lnTo>
                  <a:lnTo>
                    <a:pt x="1140" y="12"/>
                  </a:lnTo>
                  <a:lnTo>
                    <a:pt x="1132" y="8"/>
                  </a:lnTo>
                  <a:lnTo>
                    <a:pt x="1122" y="4"/>
                  </a:lnTo>
                  <a:lnTo>
                    <a:pt x="1110" y="2"/>
                  </a:lnTo>
                  <a:lnTo>
                    <a:pt x="1096" y="0"/>
                  </a:lnTo>
                  <a:lnTo>
                    <a:pt x="1096" y="0"/>
                  </a:lnTo>
                  <a:lnTo>
                    <a:pt x="1096" y="2"/>
                  </a:lnTo>
                  <a:lnTo>
                    <a:pt x="1096" y="2"/>
                  </a:lnTo>
                  <a:lnTo>
                    <a:pt x="1110" y="2"/>
                  </a:lnTo>
                  <a:lnTo>
                    <a:pt x="1120" y="4"/>
                  </a:lnTo>
                  <a:lnTo>
                    <a:pt x="1130" y="8"/>
                  </a:lnTo>
                  <a:lnTo>
                    <a:pt x="1140" y="12"/>
                  </a:lnTo>
                  <a:lnTo>
                    <a:pt x="1146" y="18"/>
                  </a:lnTo>
                  <a:lnTo>
                    <a:pt x="1154" y="24"/>
                  </a:lnTo>
                  <a:lnTo>
                    <a:pt x="1162" y="38"/>
                  </a:lnTo>
                  <a:lnTo>
                    <a:pt x="1162" y="38"/>
                  </a:lnTo>
                  <a:lnTo>
                    <a:pt x="1168" y="52"/>
                  </a:lnTo>
                  <a:lnTo>
                    <a:pt x="1170" y="66"/>
                  </a:lnTo>
                  <a:lnTo>
                    <a:pt x="1170" y="66"/>
                  </a:lnTo>
                  <a:lnTo>
                    <a:pt x="1172" y="76"/>
                  </a:lnTo>
                  <a:lnTo>
                    <a:pt x="1172" y="490"/>
                  </a:lnTo>
                  <a:lnTo>
                    <a:pt x="1172" y="490"/>
                  </a:lnTo>
                  <a:lnTo>
                    <a:pt x="1170" y="512"/>
                  </a:lnTo>
                  <a:lnTo>
                    <a:pt x="1166" y="530"/>
                  </a:lnTo>
                  <a:lnTo>
                    <a:pt x="1160" y="544"/>
                  </a:lnTo>
                  <a:lnTo>
                    <a:pt x="1152" y="552"/>
                  </a:lnTo>
                  <a:lnTo>
                    <a:pt x="1152" y="552"/>
                  </a:lnTo>
                  <a:lnTo>
                    <a:pt x="1142" y="560"/>
                  </a:lnTo>
                  <a:lnTo>
                    <a:pt x="1130" y="564"/>
                  </a:lnTo>
                  <a:lnTo>
                    <a:pt x="1114" y="566"/>
                  </a:lnTo>
                  <a:lnTo>
                    <a:pt x="1096" y="566"/>
                  </a:lnTo>
                  <a:lnTo>
                    <a:pt x="708" y="566"/>
                  </a:lnTo>
                  <a:lnTo>
                    <a:pt x="660" y="394"/>
                  </a:lnTo>
                  <a:lnTo>
                    <a:pt x="510" y="394"/>
                  </a:lnTo>
                  <a:lnTo>
                    <a:pt x="470" y="566"/>
                  </a:lnTo>
                  <a:lnTo>
                    <a:pt x="290" y="566"/>
                  </a:lnTo>
                  <a:lnTo>
                    <a:pt x="290" y="372"/>
                  </a:lnTo>
                  <a:lnTo>
                    <a:pt x="290" y="372"/>
                  </a:lnTo>
                  <a:lnTo>
                    <a:pt x="288" y="352"/>
                  </a:lnTo>
                  <a:lnTo>
                    <a:pt x="286" y="344"/>
                  </a:lnTo>
                  <a:lnTo>
                    <a:pt x="282" y="336"/>
                  </a:lnTo>
                  <a:lnTo>
                    <a:pt x="282" y="336"/>
                  </a:lnTo>
                  <a:lnTo>
                    <a:pt x="276" y="330"/>
                  </a:lnTo>
                  <a:lnTo>
                    <a:pt x="268" y="326"/>
                  </a:lnTo>
                  <a:lnTo>
                    <a:pt x="260" y="322"/>
                  </a:lnTo>
                  <a:lnTo>
                    <a:pt x="248" y="322"/>
                  </a:lnTo>
                  <a:lnTo>
                    <a:pt x="114" y="322"/>
                  </a:lnTo>
                  <a:lnTo>
                    <a:pt x="114" y="566"/>
                  </a:lnTo>
                  <a:lnTo>
                    <a:pt x="0" y="566"/>
                  </a:lnTo>
                  <a:lnTo>
                    <a:pt x="0" y="490"/>
                  </a:lnTo>
                  <a:lnTo>
                    <a:pt x="34" y="490"/>
                  </a:lnTo>
                  <a:lnTo>
                    <a:pt x="34" y="76"/>
                  </a:lnTo>
                  <a:lnTo>
                    <a:pt x="0" y="80"/>
                  </a:lnTo>
                  <a:lnTo>
                    <a:pt x="0" y="2"/>
                  </a:lnTo>
                  <a:lnTo>
                    <a:pt x="292" y="2"/>
                  </a:lnTo>
                  <a:lnTo>
                    <a:pt x="292" y="2"/>
                  </a:lnTo>
                  <a:lnTo>
                    <a:pt x="314" y="2"/>
                  </a:lnTo>
                  <a:lnTo>
                    <a:pt x="330" y="6"/>
                  </a:lnTo>
                  <a:lnTo>
                    <a:pt x="344" y="12"/>
                  </a:lnTo>
                  <a:lnTo>
                    <a:pt x="354" y="22"/>
                  </a:lnTo>
                  <a:lnTo>
                    <a:pt x="354" y="22"/>
                  </a:lnTo>
                  <a:lnTo>
                    <a:pt x="360" y="32"/>
                  </a:lnTo>
                  <a:lnTo>
                    <a:pt x="364" y="44"/>
                  </a:lnTo>
                  <a:lnTo>
                    <a:pt x="368" y="60"/>
                  </a:lnTo>
                  <a:lnTo>
                    <a:pt x="368" y="76"/>
                  </a:lnTo>
                  <a:lnTo>
                    <a:pt x="368" y="230"/>
                  </a:lnTo>
                  <a:lnTo>
                    <a:pt x="368" y="230"/>
                  </a:lnTo>
                  <a:lnTo>
                    <a:pt x="366" y="244"/>
                  </a:lnTo>
                  <a:lnTo>
                    <a:pt x="366" y="250"/>
                  </a:lnTo>
                  <a:lnTo>
                    <a:pt x="362" y="258"/>
                  </a:lnTo>
                  <a:lnTo>
                    <a:pt x="356" y="264"/>
                  </a:lnTo>
                  <a:lnTo>
                    <a:pt x="346" y="270"/>
                  </a:lnTo>
                  <a:lnTo>
                    <a:pt x="334" y="276"/>
                  </a:lnTo>
                  <a:lnTo>
                    <a:pt x="318" y="284"/>
                  </a:lnTo>
                  <a:lnTo>
                    <a:pt x="318" y="284"/>
                  </a:lnTo>
                  <a:lnTo>
                    <a:pt x="318" y="284"/>
                  </a:lnTo>
                  <a:lnTo>
                    <a:pt x="334" y="292"/>
                  </a:lnTo>
                  <a:lnTo>
                    <a:pt x="346" y="300"/>
                  </a:lnTo>
                  <a:lnTo>
                    <a:pt x="356" y="308"/>
                  </a:lnTo>
                  <a:lnTo>
                    <a:pt x="362" y="316"/>
                  </a:lnTo>
                  <a:lnTo>
                    <a:pt x="362" y="316"/>
                  </a:lnTo>
                  <a:lnTo>
                    <a:pt x="366" y="324"/>
                  </a:lnTo>
                  <a:lnTo>
                    <a:pt x="366" y="330"/>
                  </a:lnTo>
                  <a:lnTo>
                    <a:pt x="366" y="330"/>
                  </a:lnTo>
                  <a:lnTo>
                    <a:pt x="368" y="334"/>
                  </a:lnTo>
                  <a:lnTo>
                    <a:pt x="368" y="490"/>
                  </a:lnTo>
                  <a:lnTo>
                    <a:pt x="406" y="490"/>
                  </a:lnTo>
                  <a:lnTo>
                    <a:pt x="524" y="2"/>
                  </a:lnTo>
                  <a:lnTo>
                    <a:pt x="650" y="2"/>
                  </a:lnTo>
                  <a:lnTo>
                    <a:pt x="772" y="490"/>
                  </a:lnTo>
                  <a:lnTo>
                    <a:pt x="808" y="490"/>
                  </a:lnTo>
                  <a:lnTo>
                    <a:pt x="808" y="76"/>
                  </a:lnTo>
                  <a:lnTo>
                    <a:pt x="772" y="76"/>
                  </a:lnTo>
                  <a:lnTo>
                    <a:pt x="772" y="2"/>
                  </a:lnTo>
                  <a:lnTo>
                    <a:pt x="1096" y="2"/>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7" name="Freeform 46"/>
            <p:cNvSpPr>
              <a:spLocks/>
            </p:cNvSpPr>
            <p:nvPr/>
          </p:nvSpPr>
          <p:spPr bwMode="auto">
            <a:xfrm>
              <a:off x="8510068" y="284842"/>
              <a:ext cx="74547" cy="169535"/>
            </a:xfrm>
            <a:custGeom>
              <a:avLst/>
              <a:gdLst/>
              <a:ahLst/>
              <a:cxnLst>
                <a:cxn ang="0">
                  <a:pos x="66" y="0"/>
                </a:cxn>
                <a:cxn ang="0">
                  <a:pos x="124" y="282"/>
                </a:cxn>
                <a:cxn ang="0">
                  <a:pos x="0" y="282"/>
                </a:cxn>
                <a:cxn ang="0">
                  <a:pos x="66" y="0"/>
                </a:cxn>
              </a:cxnLst>
              <a:rect l="0" t="0" r="r" b="b"/>
              <a:pathLst>
                <a:path w="124" h="282">
                  <a:moveTo>
                    <a:pt x="66" y="0"/>
                  </a:moveTo>
                  <a:lnTo>
                    <a:pt x="124" y="282"/>
                  </a:lnTo>
                  <a:lnTo>
                    <a:pt x="0" y="282"/>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8" name="Freeform 47"/>
            <p:cNvSpPr>
              <a:spLocks/>
            </p:cNvSpPr>
            <p:nvPr/>
          </p:nvSpPr>
          <p:spPr bwMode="auto">
            <a:xfrm>
              <a:off x="8510068" y="284842"/>
              <a:ext cx="74547" cy="170737"/>
            </a:xfrm>
            <a:custGeom>
              <a:avLst/>
              <a:gdLst/>
              <a:ahLst/>
              <a:cxnLst>
                <a:cxn ang="0">
                  <a:pos x="66" y="0"/>
                </a:cxn>
                <a:cxn ang="0">
                  <a:pos x="66" y="0"/>
                </a:cxn>
                <a:cxn ang="0">
                  <a:pos x="124" y="282"/>
                </a:cxn>
                <a:cxn ang="0">
                  <a:pos x="0" y="282"/>
                </a:cxn>
                <a:cxn ang="0">
                  <a:pos x="68" y="0"/>
                </a:cxn>
                <a:cxn ang="0">
                  <a:pos x="66" y="0"/>
                </a:cxn>
                <a:cxn ang="0">
                  <a:pos x="66" y="0"/>
                </a:cxn>
                <a:cxn ang="0">
                  <a:pos x="66" y="0"/>
                </a:cxn>
                <a:cxn ang="0">
                  <a:pos x="66" y="0"/>
                </a:cxn>
                <a:cxn ang="0">
                  <a:pos x="0" y="284"/>
                </a:cxn>
                <a:cxn ang="0">
                  <a:pos x="124" y="284"/>
                </a:cxn>
                <a:cxn ang="0">
                  <a:pos x="68" y="0"/>
                </a:cxn>
                <a:cxn ang="0">
                  <a:pos x="66" y="0"/>
                </a:cxn>
                <a:cxn ang="0">
                  <a:pos x="66" y="0"/>
                </a:cxn>
              </a:cxnLst>
              <a:rect l="0" t="0" r="r" b="b"/>
              <a:pathLst>
                <a:path w="124" h="284">
                  <a:moveTo>
                    <a:pt x="66" y="0"/>
                  </a:moveTo>
                  <a:lnTo>
                    <a:pt x="66" y="0"/>
                  </a:lnTo>
                  <a:lnTo>
                    <a:pt x="124" y="282"/>
                  </a:lnTo>
                  <a:lnTo>
                    <a:pt x="0" y="282"/>
                  </a:lnTo>
                  <a:lnTo>
                    <a:pt x="68" y="0"/>
                  </a:lnTo>
                  <a:lnTo>
                    <a:pt x="66" y="0"/>
                  </a:lnTo>
                  <a:lnTo>
                    <a:pt x="66" y="0"/>
                  </a:lnTo>
                  <a:lnTo>
                    <a:pt x="66" y="0"/>
                  </a:lnTo>
                  <a:lnTo>
                    <a:pt x="66" y="0"/>
                  </a:lnTo>
                  <a:lnTo>
                    <a:pt x="0" y="284"/>
                  </a:lnTo>
                  <a:lnTo>
                    <a:pt x="124" y="284"/>
                  </a:lnTo>
                  <a:lnTo>
                    <a:pt x="68" y="0"/>
                  </a:lnTo>
                  <a:lnTo>
                    <a:pt x="66" y="0"/>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9" name="Freeform 48"/>
            <p:cNvSpPr>
              <a:spLocks/>
            </p:cNvSpPr>
            <p:nvPr/>
          </p:nvSpPr>
          <p:spPr bwMode="auto">
            <a:xfrm>
              <a:off x="8730102" y="300472"/>
              <a:ext cx="123844" cy="247689"/>
            </a:xfrm>
            <a:custGeom>
              <a:avLst/>
              <a:gdLst/>
              <a:ahLst/>
              <a:cxnLst>
                <a:cxn ang="0">
                  <a:pos x="0" y="0"/>
                </a:cxn>
                <a:cxn ang="0">
                  <a:pos x="0" y="412"/>
                </a:cxn>
                <a:cxn ang="0">
                  <a:pos x="168" y="412"/>
                </a:cxn>
                <a:cxn ang="0">
                  <a:pos x="168" y="412"/>
                </a:cxn>
                <a:cxn ang="0">
                  <a:pos x="180" y="410"/>
                </a:cxn>
                <a:cxn ang="0">
                  <a:pos x="190" y="408"/>
                </a:cxn>
                <a:cxn ang="0">
                  <a:pos x="196" y="404"/>
                </a:cxn>
                <a:cxn ang="0">
                  <a:pos x="202" y="398"/>
                </a:cxn>
                <a:cxn ang="0">
                  <a:pos x="204" y="394"/>
                </a:cxn>
                <a:cxn ang="0">
                  <a:pos x="206" y="386"/>
                </a:cxn>
                <a:cxn ang="0">
                  <a:pos x="206" y="372"/>
                </a:cxn>
                <a:cxn ang="0">
                  <a:pos x="206" y="44"/>
                </a:cxn>
                <a:cxn ang="0">
                  <a:pos x="206" y="44"/>
                </a:cxn>
                <a:cxn ang="0">
                  <a:pos x="206" y="30"/>
                </a:cxn>
                <a:cxn ang="0">
                  <a:pos x="204" y="22"/>
                </a:cxn>
                <a:cxn ang="0">
                  <a:pos x="200" y="16"/>
                </a:cxn>
                <a:cxn ang="0">
                  <a:pos x="194" y="10"/>
                </a:cxn>
                <a:cxn ang="0">
                  <a:pos x="186" y="4"/>
                </a:cxn>
                <a:cxn ang="0">
                  <a:pos x="174" y="0"/>
                </a:cxn>
                <a:cxn ang="0">
                  <a:pos x="158" y="0"/>
                </a:cxn>
                <a:cxn ang="0">
                  <a:pos x="0" y="0"/>
                </a:cxn>
              </a:cxnLst>
              <a:rect l="0" t="0" r="r" b="b"/>
              <a:pathLst>
                <a:path w="206" h="412">
                  <a:moveTo>
                    <a:pt x="0" y="0"/>
                  </a:moveTo>
                  <a:lnTo>
                    <a:pt x="0" y="412"/>
                  </a:lnTo>
                  <a:lnTo>
                    <a:pt x="168" y="412"/>
                  </a:lnTo>
                  <a:lnTo>
                    <a:pt x="168" y="412"/>
                  </a:lnTo>
                  <a:lnTo>
                    <a:pt x="180" y="410"/>
                  </a:lnTo>
                  <a:lnTo>
                    <a:pt x="190" y="408"/>
                  </a:lnTo>
                  <a:lnTo>
                    <a:pt x="196" y="404"/>
                  </a:lnTo>
                  <a:lnTo>
                    <a:pt x="202" y="398"/>
                  </a:lnTo>
                  <a:lnTo>
                    <a:pt x="204" y="394"/>
                  </a:lnTo>
                  <a:lnTo>
                    <a:pt x="206" y="386"/>
                  </a:lnTo>
                  <a:lnTo>
                    <a:pt x="206" y="372"/>
                  </a:lnTo>
                  <a:lnTo>
                    <a:pt x="206" y="44"/>
                  </a:lnTo>
                  <a:lnTo>
                    <a:pt x="206" y="44"/>
                  </a:lnTo>
                  <a:lnTo>
                    <a:pt x="206" y="30"/>
                  </a:lnTo>
                  <a:lnTo>
                    <a:pt x="204" y="22"/>
                  </a:lnTo>
                  <a:lnTo>
                    <a:pt x="200" y="16"/>
                  </a:lnTo>
                  <a:lnTo>
                    <a:pt x="194" y="10"/>
                  </a:lnTo>
                  <a:lnTo>
                    <a:pt x="186" y="4"/>
                  </a:lnTo>
                  <a:lnTo>
                    <a:pt x="174" y="0"/>
                  </a:lnTo>
                  <a:lnTo>
                    <a:pt x="15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0" name="Freeform 49"/>
            <p:cNvSpPr>
              <a:spLocks/>
            </p:cNvSpPr>
            <p:nvPr/>
          </p:nvSpPr>
          <p:spPr bwMode="auto">
            <a:xfrm>
              <a:off x="8730102" y="299270"/>
              <a:ext cx="123844" cy="248891"/>
            </a:xfrm>
            <a:custGeom>
              <a:avLst/>
              <a:gdLst/>
              <a:ahLst/>
              <a:cxnLst>
                <a:cxn ang="0">
                  <a:pos x="0" y="2"/>
                </a:cxn>
                <a:cxn ang="0">
                  <a:pos x="0" y="2"/>
                </a:cxn>
                <a:cxn ang="0">
                  <a:pos x="0" y="414"/>
                </a:cxn>
                <a:cxn ang="0">
                  <a:pos x="168" y="414"/>
                </a:cxn>
                <a:cxn ang="0">
                  <a:pos x="168" y="414"/>
                </a:cxn>
                <a:cxn ang="0">
                  <a:pos x="168" y="414"/>
                </a:cxn>
                <a:cxn ang="0">
                  <a:pos x="180" y="412"/>
                </a:cxn>
                <a:cxn ang="0">
                  <a:pos x="190" y="410"/>
                </a:cxn>
                <a:cxn ang="0">
                  <a:pos x="198" y="406"/>
                </a:cxn>
                <a:cxn ang="0">
                  <a:pos x="202" y="402"/>
                </a:cxn>
                <a:cxn ang="0">
                  <a:pos x="202" y="402"/>
                </a:cxn>
                <a:cxn ang="0">
                  <a:pos x="204" y="396"/>
                </a:cxn>
                <a:cxn ang="0">
                  <a:pos x="206" y="388"/>
                </a:cxn>
                <a:cxn ang="0">
                  <a:pos x="206" y="374"/>
                </a:cxn>
                <a:cxn ang="0">
                  <a:pos x="206" y="46"/>
                </a:cxn>
                <a:cxn ang="0">
                  <a:pos x="206" y="46"/>
                </a:cxn>
                <a:cxn ang="0">
                  <a:pos x="206" y="32"/>
                </a:cxn>
                <a:cxn ang="0">
                  <a:pos x="204" y="24"/>
                </a:cxn>
                <a:cxn ang="0">
                  <a:pos x="200" y="18"/>
                </a:cxn>
                <a:cxn ang="0">
                  <a:pos x="200" y="18"/>
                </a:cxn>
                <a:cxn ang="0">
                  <a:pos x="194" y="10"/>
                </a:cxn>
                <a:cxn ang="0">
                  <a:pos x="186" y="6"/>
                </a:cxn>
                <a:cxn ang="0">
                  <a:pos x="174" y="2"/>
                </a:cxn>
                <a:cxn ang="0">
                  <a:pos x="158" y="0"/>
                </a:cxn>
                <a:cxn ang="0">
                  <a:pos x="0" y="0"/>
                </a:cxn>
                <a:cxn ang="0">
                  <a:pos x="0" y="2"/>
                </a:cxn>
                <a:cxn ang="0">
                  <a:pos x="0" y="2"/>
                </a:cxn>
                <a:cxn ang="0">
                  <a:pos x="0" y="2"/>
                </a:cxn>
                <a:cxn ang="0">
                  <a:pos x="158" y="2"/>
                </a:cxn>
                <a:cxn ang="0">
                  <a:pos x="158" y="2"/>
                </a:cxn>
                <a:cxn ang="0">
                  <a:pos x="174" y="2"/>
                </a:cxn>
                <a:cxn ang="0">
                  <a:pos x="186" y="6"/>
                </a:cxn>
                <a:cxn ang="0">
                  <a:pos x="194" y="12"/>
                </a:cxn>
                <a:cxn ang="0">
                  <a:pos x="200" y="18"/>
                </a:cxn>
                <a:cxn ang="0">
                  <a:pos x="200" y="18"/>
                </a:cxn>
                <a:cxn ang="0">
                  <a:pos x="204" y="24"/>
                </a:cxn>
                <a:cxn ang="0">
                  <a:pos x="204" y="32"/>
                </a:cxn>
                <a:cxn ang="0">
                  <a:pos x="206" y="46"/>
                </a:cxn>
                <a:cxn ang="0">
                  <a:pos x="206" y="374"/>
                </a:cxn>
                <a:cxn ang="0">
                  <a:pos x="206" y="374"/>
                </a:cxn>
                <a:cxn ang="0">
                  <a:pos x="206" y="388"/>
                </a:cxn>
                <a:cxn ang="0">
                  <a:pos x="204" y="394"/>
                </a:cxn>
                <a:cxn ang="0">
                  <a:pos x="202" y="400"/>
                </a:cxn>
                <a:cxn ang="0">
                  <a:pos x="202" y="400"/>
                </a:cxn>
                <a:cxn ang="0">
                  <a:pos x="196" y="406"/>
                </a:cxn>
                <a:cxn ang="0">
                  <a:pos x="190" y="410"/>
                </a:cxn>
                <a:cxn ang="0">
                  <a:pos x="180" y="412"/>
                </a:cxn>
                <a:cxn ang="0">
                  <a:pos x="168" y="414"/>
                </a:cxn>
                <a:cxn ang="0">
                  <a:pos x="168" y="414"/>
                </a:cxn>
                <a:cxn ang="0">
                  <a:pos x="168" y="414"/>
                </a:cxn>
                <a:cxn ang="0">
                  <a:pos x="0" y="414"/>
                </a:cxn>
                <a:cxn ang="0">
                  <a:pos x="0" y="2"/>
                </a:cxn>
                <a:cxn ang="0">
                  <a:pos x="0" y="2"/>
                </a:cxn>
                <a:cxn ang="0">
                  <a:pos x="0" y="2"/>
                </a:cxn>
                <a:cxn ang="0">
                  <a:pos x="0" y="2"/>
                </a:cxn>
              </a:cxnLst>
              <a:rect l="0" t="0" r="r" b="b"/>
              <a:pathLst>
                <a:path w="206" h="414">
                  <a:moveTo>
                    <a:pt x="0" y="2"/>
                  </a:moveTo>
                  <a:lnTo>
                    <a:pt x="0" y="2"/>
                  </a:lnTo>
                  <a:lnTo>
                    <a:pt x="0" y="414"/>
                  </a:lnTo>
                  <a:lnTo>
                    <a:pt x="168" y="414"/>
                  </a:lnTo>
                  <a:lnTo>
                    <a:pt x="168" y="414"/>
                  </a:lnTo>
                  <a:lnTo>
                    <a:pt x="168" y="414"/>
                  </a:lnTo>
                  <a:lnTo>
                    <a:pt x="180" y="412"/>
                  </a:lnTo>
                  <a:lnTo>
                    <a:pt x="190" y="410"/>
                  </a:lnTo>
                  <a:lnTo>
                    <a:pt x="198" y="406"/>
                  </a:lnTo>
                  <a:lnTo>
                    <a:pt x="202" y="402"/>
                  </a:lnTo>
                  <a:lnTo>
                    <a:pt x="202" y="402"/>
                  </a:lnTo>
                  <a:lnTo>
                    <a:pt x="204" y="396"/>
                  </a:lnTo>
                  <a:lnTo>
                    <a:pt x="206" y="388"/>
                  </a:lnTo>
                  <a:lnTo>
                    <a:pt x="206" y="374"/>
                  </a:lnTo>
                  <a:lnTo>
                    <a:pt x="206" y="46"/>
                  </a:lnTo>
                  <a:lnTo>
                    <a:pt x="206" y="46"/>
                  </a:lnTo>
                  <a:lnTo>
                    <a:pt x="206" y="32"/>
                  </a:lnTo>
                  <a:lnTo>
                    <a:pt x="204" y="24"/>
                  </a:lnTo>
                  <a:lnTo>
                    <a:pt x="200" y="18"/>
                  </a:lnTo>
                  <a:lnTo>
                    <a:pt x="200" y="18"/>
                  </a:lnTo>
                  <a:lnTo>
                    <a:pt x="194" y="10"/>
                  </a:lnTo>
                  <a:lnTo>
                    <a:pt x="186" y="6"/>
                  </a:lnTo>
                  <a:lnTo>
                    <a:pt x="174" y="2"/>
                  </a:lnTo>
                  <a:lnTo>
                    <a:pt x="158" y="0"/>
                  </a:lnTo>
                  <a:lnTo>
                    <a:pt x="0" y="0"/>
                  </a:lnTo>
                  <a:lnTo>
                    <a:pt x="0" y="2"/>
                  </a:lnTo>
                  <a:lnTo>
                    <a:pt x="0" y="2"/>
                  </a:lnTo>
                  <a:lnTo>
                    <a:pt x="0" y="2"/>
                  </a:lnTo>
                  <a:lnTo>
                    <a:pt x="158" y="2"/>
                  </a:lnTo>
                  <a:lnTo>
                    <a:pt x="158" y="2"/>
                  </a:lnTo>
                  <a:lnTo>
                    <a:pt x="174" y="2"/>
                  </a:lnTo>
                  <a:lnTo>
                    <a:pt x="186" y="6"/>
                  </a:lnTo>
                  <a:lnTo>
                    <a:pt x="194" y="12"/>
                  </a:lnTo>
                  <a:lnTo>
                    <a:pt x="200" y="18"/>
                  </a:lnTo>
                  <a:lnTo>
                    <a:pt x="200" y="18"/>
                  </a:lnTo>
                  <a:lnTo>
                    <a:pt x="204" y="24"/>
                  </a:lnTo>
                  <a:lnTo>
                    <a:pt x="204" y="32"/>
                  </a:lnTo>
                  <a:lnTo>
                    <a:pt x="206" y="46"/>
                  </a:lnTo>
                  <a:lnTo>
                    <a:pt x="206" y="374"/>
                  </a:lnTo>
                  <a:lnTo>
                    <a:pt x="206" y="374"/>
                  </a:lnTo>
                  <a:lnTo>
                    <a:pt x="206" y="388"/>
                  </a:lnTo>
                  <a:lnTo>
                    <a:pt x="204" y="394"/>
                  </a:lnTo>
                  <a:lnTo>
                    <a:pt x="202" y="400"/>
                  </a:lnTo>
                  <a:lnTo>
                    <a:pt x="202" y="400"/>
                  </a:lnTo>
                  <a:lnTo>
                    <a:pt x="196" y="406"/>
                  </a:lnTo>
                  <a:lnTo>
                    <a:pt x="190" y="410"/>
                  </a:lnTo>
                  <a:lnTo>
                    <a:pt x="180" y="412"/>
                  </a:lnTo>
                  <a:lnTo>
                    <a:pt x="168" y="414"/>
                  </a:lnTo>
                  <a:lnTo>
                    <a:pt x="168" y="414"/>
                  </a:lnTo>
                  <a:lnTo>
                    <a:pt x="168" y="414"/>
                  </a:lnTo>
                  <a:lnTo>
                    <a:pt x="0" y="414"/>
                  </a:lnTo>
                  <a:lnTo>
                    <a:pt x="0" y="2"/>
                  </a:lnTo>
                  <a:lnTo>
                    <a:pt x="0" y="2"/>
                  </a:lnTo>
                  <a:lnTo>
                    <a:pt x="0" y="2"/>
                  </a:lnTo>
                  <a:lnTo>
                    <a:pt x="0"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3" name="Freeform 52"/>
            <p:cNvSpPr>
              <a:spLocks/>
            </p:cNvSpPr>
            <p:nvPr/>
          </p:nvSpPr>
          <p:spPr bwMode="auto">
            <a:xfrm>
              <a:off x="8262379" y="300472"/>
              <a:ext cx="107011" cy="102202"/>
            </a:xfrm>
            <a:custGeom>
              <a:avLst/>
              <a:gdLst/>
              <a:ahLst/>
              <a:cxnLst>
                <a:cxn ang="0">
                  <a:pos x="0" y="0"/>
                </a:cxn>
                <a:cxn ang="0">
                  <a:pos x="0" y="170"/>
                </a:cxn>
                <a:cxn ang="0">
                  <a:pos x="142" y="170"/>
                </a:cxn>
                <a:cxn ang="0">
                  <a:pos x="142" y="170"/>
                </a:cxn>
                <a:cxn ang="0">
                  <a:pos x="152" y="168"/>
                </a:cxn>
                <a:cxn ang="0">
                  <a:pos x="162" y="164"/>
                </a:cxn>
                <a:cxn ang="0">
                  <a:pos x="168" y="160"/>
                </a:cxn>
                <a:cxn ang="0">
                  <a:pos x="172" y="154"/>
                </a:cxn>
                <a:cxn ang="0">
                  <a:pos x="174" y="148"/>
                </a:cxn>
                <a:cxn ang="0">
                  <a:pos x="176" y="140"/>
                </a:cxn>
                <a:cxn ang="0">
                  <a:pos x="178" y="126"/>
                </a:cxn>
                <a:cxn ang="0">
                  <a:pos x="178" y="38"/>
                </a:cxn>
                <a:cxn ang="0">
                  <a:pos x="178" y="38"/>
                </a:cxn>
                <a:cxn ang="0">
                  <a:pos x="174" y="24"/>
                </a:cxn>
                <a:cxn ang="0">
                  <a:pos x="172" y="18"/>
                </a:cxn>
                <a:cxn ang="0">
                  <a:pos x="168" y="12"/>
                </a:cxn>
                <a:cxn ang="0">
                  <a:pos x="164" y="8"/>
                </a:cxn>
                <a:cxn ang="0">
                  <a:pos x="156" y="2"/>
                </a:cxn>
                <a:cxn ang="0">
                  <a:pos x="148" y="0"/>
                </a:cxn>
                <a:cxn ang="0">
                  <a:pos x="136" y="0"/>
                </a:cxn>
                <a:cxn ang="0">
                  <a:pos x="0" y="0"/>
                </a:cxn>
              </a:cxnLst>
              <a:rect l="0" t="0" r="r" b="b"/>
              <a:pathLst>
                <a:path w="178" h="170">
                  <a:moveTo>
                    <a:pt x="0" y="0"/>
                  </a:moveTo>
                  <a:lnTo>
                    <a:pt x="0" y="170"/>
                  </a:lnTo>
                  <a:lnTo>
                    <a:pt x="142" y="170"/>
                  </a:lnTo>
                  <a:lnTo>
                    <a:pt x="142" y="170"/>
                  </a:lnTo>
                  <a:lnTo>
                    <a:pt x="152" y="168"/>
                  </a:lnTo>
                  <a:lnTo>
                    <a:pt x="162" y="164"/>
                  </a:lnTo>
                  <a:lnTo>
                    <a:pt x="168" y="160"/>
                  </a:lnTo>
                  <a:lnTo>
                    <a:pt x="172" y="154"/>
                  </a:lnTo>
                  <a:lnTo>
                    <a:pt x="174" y="148"/>
                  </a:lnTo>
                  <a:lnTo>
                    <a:pt x="176" y="140"/>
                  </a:lnTo>
                  <a:lnTo>
                    <a:pt x="178" y="126"/>
                  </a:lnTo>
                  <a:lnTo>
                    <a:pt x="178" y="38"/>
                  </a:lnTo>
                  <a:lnTo>
                    <a:pt x="178" y="38"/>
                  </a:lnTo>
                  <a:lnTo>
                    <a:pt x="174" y="24"/>
                  </a:lnTo>
                  <a:lnTo>
                    <a:pt x="172" y="18"/>
                  </a:lnTo>
                  <a:lnTo>
                    <a:pt x="168" y="12"/>
                  </a:lnTo>
                  <a:lnTo>
                    <a:pt x="164" y="8"/>
                  </a:lnTo>
                  <a:lnTo>
                    <a:pt x="156" y="2"/>
                  </a:lnTo>
                  <a:lnTo>
                    <a:pt x="148" y="0"/>
                  </a:lnTo>
                  <a:lnTo>
                    <a:pt x="136"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1" name="Freeform 80"/>
            <p:cNvSpPr>
              <a:spLocks/>
            </p:cNvSpPr>
            <p:nvPr/>
          </p:nvSpPr>
          <p:spPr bwMode="auto">
            <a:xfrm>
              <a:off x="8261177" y="299270"/>
              <a:ext cx="108213" cy="104606"/>
            </a:xfrm>
            <a:custGeom>
              <a:avLst/>
              <a:gdLst/>
              <a:ahLst/>
              <a:cxnLst>
                <a:cxn ang="0">
                  <a:pos x="2" y="2"/>
                </a:cxn>
                <a:cxn ang="0">
                  <a:pos x="0" y="2"/>
                </a:cxn>
                <a:cxn ang="0">
                  <a:pos x="0" y="174"/>
                </a:cxn>
                <a:cxn ang="0">
                  <a:pos x="144" y="174"/>
                </a:cxn>
                <a:cxn ang="0">
                  <a:pos x="144" y="174"/>
                </a:cxn>
                <a:cxn ang="0">
                  <a:pos x="144" y="174"/>
                </a:cxn>
                <a:cxn ang="0">
                  <a:pos x="154" y="170"/>
                </a:cxn>
                <a:cxn ang="0">
                  <a:pos x="164" y="166"/>
                </a:cxn>
                <a:cxn ang="0">
                  <a:pos x="170" y="162"/>
                </a:cxn>
                <a:cxn ang="0">
                  <a:pos x="174" y="156"/>
                </a:cxn>
                <a:cxn ang="0">
                  <a:pos x="176" y="150"/>
                </a:cxn>
                <a:cxn ang="0">
                  <a:pos x="178" y="142"/>
                </a:cxn>
                <a:cxn ang="0">
                  <a:pos x="180" y="128"/>
                </a:cxn>
                <a:cxn ang="0">
                  <a:pos x="180" y="40"/>
                </a:cxn>
                <a:cxn ang="0">
                  <a:pos x="180" y="40"/>
                </a:cxn>
                <a:cxn ang="0">
                  <a:pos x="180" y="40"/>
                </a:cxn>
                <a:cxn ang="0">
                  <a:pos x="176" y="26"/>
                </a:cxn>
                <a:cxn ang="0">
                  <a:pos x="174" y="20"/>
                </a:cxn>
                <a:cxn ang="0">
                  <a:pos x="170" y="14"/>
                </a:cxn>
                <a:cxn ang="0">
                  <a:pos x="166" y="8"/>
                </a:cxn>
                <a:cxn ang="0">
                  <a:pos x="158" y="4"/>
                </a:cxn>
                <a:cxn ang="0">
                  <a:pos x="150" y="2"/>
                </a:cxn>
                <a:cxn ang="0">
                  <a:pos x="138" y="0"/>
                </a:cxn>
                <a:cxn ang="0">
                  <a:pos x="0" y="0"/>
                </a:cxn>
                <a:cxn ang="0">
                  <a:pos x="0" y="2"/>
                </a:cxn>
                <a:cxn ang="0">
                  <a:pos x="2" y="2"/>
                </a:cxn>
                <a:cxn ang="0">
                  <a:pos x="2" y="2"/>
                </a:cxn>
                <a:cxn ang="0">
                  <a:pos x="138" y="2"/>
                </a:cxn>
                <a:cxn ang="0">
                  <a:pos x="138" y="2"/>
                </a:cxn>
                <a:cxn ang="0">
                  <a:pos x="150" y="2"/>
                </a:cxn>
                <a:cxn ang="0">
                  <a:pos x="158" y="6"/>
                </a:cxn>
                <a:cxn ang="0">
                  <a:pos x="166" y="10"/>
                </a:cxn>
                <a:cxn ang="0">
                  <a:pos x="170" y="14"/>
                </a:cxn>
                <a:cxn ang="0">
                  <a:pos x="174" y="20"/>
                </a:cxn>
                <a:cxn ang="0">
                  <a:pos x="176" y="26"/>
                </a:cxn>
                <a:cxn ang="0">
                  <a:pos x="178" y="40"/>
                </a:cxn>
                <a:cxn ang="0">
                  <a:pos x="180" y="40"/>
                </a:cxn>
                <a:cxn ang="0">
                  <a:pos x="178" y="40"/>
                </a:cxn>
                <a:cxn ang="0">
                  <a:pos x="178" y="128"/>
                </a:cxn>
                <a:cxn ang="0">
                  <a:pos x="178" y="128"/>
                </a:cxn>
                <a:cxn ang="0">
                  <a:pos x="178" y="142"/>
                </a:cxn>
                <a:cxn ang="0">
                  <a:pos x="176" y="150"/>
                </a:cxn>
                <a:cxn ang="0">
                  <a:pos x="174" y="156"/>
                </a:cxn>
                <a:cxn ang="0">
                  <a:pos x="168" y="160"/>
                </a:cxn>
                <a:cxn ang="0">
                  <a:pos x="162" y="166"/>
                </a:cxn>
                <a:cxn ang="0">
                  <a:pos x="154" y="170"/>
                </a:cxn>
                <a:cxn ang="0">
                  <a:pos x="144" y="172"/>
                </a:cxn>
                <a:cxn ang="0">
                  <a:pos x="144" y="172"/>
                </a:cxn>
                <a:cxn ang="0">
                  <a:pos x="144" y="172"/>
                </a:cxn>
                <a:cxn ang="0">
                  <a:pos x="2" y="172"/>
                </a:cxn>
                <a:cxn ang="0">
                  <a:pos x="2" y="2"/>
                </a:cxn>
                <a:cxn ang="0">
                  <a:pos x="2" y="2"/>
                </a:cxn>
                <a:cxn ang="0">
                  <a:pos x="2" y="2"/>
                </a:cxn>
                <a:cxn ang="0">
                  <a:pos x="2" y="2"/>
                </a:cxn>
              </a:cxnLst>
              <a:rect l="0" t="0" r="r" b="b"/>
              <a:pathLst>
                <a:path w="180" h="174">
                  <a:moveTo>
                    <a:pt x="2" y="2"/>
                  </a:moveTo>
                  <a:lnTo>
                    <a:pt x="0" y="2"/>
                  </a:lnTo>
                  <a:lnTo>
                    <a:pt x="0" y="174"/>
                  </a:lnTo>
                  <a:lnTo>
                    <a:pt x="144" y="174"/>
                  </a:lnTo>
                  <a:lnTo>
                    <a:pt x="144" y="174"/>
                  </a:lnTo>
                  <a:lnTo>
                    <a:pt x="144" y="174"/>
                  </a:lnTo>
                  <a:lnTo>
                    <a:pt x="154" y="170"/>
                  </a:lnTo>
                  <a:lnTo>
                    <a:pt x="164" y="166"/>
                  </a:lnTo>
                  <a:lnTo>
                    <a:pt x="170" y="162"/>
                  </a:lnTo>
                  <a:lnTo>
                    <a:pt x="174" y="156"/>
                  </a:lnTo>
                  <a:lnTo>
                    <a:pt x="176" y="150"/>
                  </a:lnTo>
                  <a:lnTo>
                    <a:pt x="178" y="142"/>
                  </a:lnTo>
                  <a:lnTo>
                    <a:pt x="180" y="128"/>
                  </a:lnTo>
                  <a:lnTo>
                    <a:pt x="180" y="40"/>
                  </a:lnTo>
                  <a:lnTo>
                    <a:pt x="180" y="40"/>
                  </a:lnTo>
                  <a:lnTo>
                    <a:pt x="180" y="40"/>
                  </a:lnTo>
                  <a:lnTo>
                    <a:pt x="176" y="26"/>
                  </a:lnTo>
                  <a:lnTo>
                    <a:pt x="174" y="20"/>
                  </a:lnTo>
                  <a:lnTo>
                    <a:pt x="170" y="14"/>
                  </a:lnTo>
                  <a:lnTo>
                    <a:pt x="166" y="8"/>
                  </a:lnTo>
                  <a:lnTo>
                    <a:pt x="158" y="4"/>
                  </a:lnTo>
                  <a:lnTo>
                    <a:pt x="150" y="2"/>
                  </a:lnTo>
                  <a:lnTo>
                    <a:pt x="138" y="0"/>
                  </a:lnTo>
                  <a:lnTo>
                    <a:pt x="0" y="0"/>
                  </a:lnTo>
                  <a:lnTo>
                    <a:pt x="0" y="2"/>
                  </a:lnTo>
                  <a:lnTo>
                    <a:pt x="2" y="2"/>
                  </a:lnTo>
                  <a:lnTo>
                    <a:pt x="2" y="2"/>
                  </a:lnTo>
                  <a:lnTo>
                    <a:pt x="138" y="2"/>
                  </a:lnTo>
                  <a:lnTo>
                    <a:pt x="138" y="2"/>
                  </a:lnTo>
                  <a:lnTo>
                    <a:pt x="150" y="2"/>
                  </a:lnTo>
                  <a:lnTo>
                    <a:pt x="158" y="6"/>
                  </a:lnTo>
                  <a:lnTo>
                    <a:pt x="166" y="10"/>
                  </a:lnTo>
                  <a:lnTo>
                    <a:pt x="170" y="14"/>
                  </a:lnTo>
                  <a:lnTo>
                    <a:pt x="174" y="20"/>
                  </a:lnTo>
                  <a:lnTo>
                    <a:pt x="176" y="26"/>
                  </a:lnTo>
                  <a:lnTo>
                    <a:pt x="178" y="40"/>
                  </a:lnTo>
                  <a:lnTo>
                    <a:pt x="180" y="40"/>
                  </a:lnTo>
                  <a:lnTo>
                    <a:pt x="178" y="40"/>
                  </a:lnTo>
                  <a:lnTo>
                    <a:pt x="178" y="128"/>
                  </a:lnTo>
                  <a:lnTo>
                    <a:pt x="178" y="128"/>
                  </a:lnTo>
                  <a:lnTo>
                    <a:pt x="178" y="142"/>
                  </a:lnTo>
                  <a:lnTo>
                    <a:pt x="176" y="150"/>
                  </a:lnTo>
                  <a:lnTo>
                    <a:pt x="174" y="156"/>
                  </a:lnTo>
                  <a:lnTo>
                    <a:pt x="168" y="160"/>
                  </a:lnTo>
                  <a:lnTo>
                    <a:pt x="162" y="166"/>
                  </a:lnTo>
                  <a:lnTo>
                    <a:pt x="154" y="170"/>
                  </a:lnTo>
                  <a:lnTo>
                    <a:pt x="144" y="172"/>
                  </a:lnTo>
                  <a:lnTo>
                    <a:pt x="144" y="172"/>
                  </a:lnTo>
                  <a:lnTo>
                    <a:pt x="144" y="172"/>
                  </a:lnTo>
                  <a:lnTo>
                    <a:pt x="2" y="172"/>
                  </a:lnTo>
                  <a:lnTo>
                    <a:pt x="2" y="2"/>
                  </a:lnTo>
                  <a:lnTo>
                    <a:pt x="2" y="2"/>
                  </a:lnTo>
                  <a:lnTo>
                    <a:pt x="2" y="2"/>
                  </a:lnTo>
                  <a:lnTo>
                    <a:pt x="2"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2" name="Freeform 81"/>
            <p:cNvSpPr>
              <a:spLocks/>
            </p:cNvSpPr>
            <p:nvPr/>
          </p:nvSpPr>
          <p:spPr bwMode="auto">
            <a:xfrm>
              <a:off x="8096452" y="740541"/>
              <a:ext cx="52905" cy="64928"/>
            </a:xfrm>
            <a:custGeom>
              <a:avLst/>
              <a:gdLst/>
              <a:ahLst/>
              <a:cxnLst>
                <a:cxn ang="0">
                  <a:pos x="42" y="66"/>
                </a:cxn>
                <a:cxn ang="0">
                  <a:pos x="38" y="108"/>
                </a:cxn>
                <a:cxn ang="0">
                  <a:pos x="24" y="108"/>
                </a:cxn>
                <a:cxn ang="0">
                  <a:pos x="30" y="66"/>
                </a:cxn>
                <a:cxn ang="0">
                  <a:pos x="0" y="0"/>
                </a:cxn>
                <a:cxn ang="0">
                  <a:pos x="14" y="0"/>
                </a:cxn>
                <a:cxn ang="0">
                  <a:pos x="38" y="54"/>
                </a:cxn>
                <a:cxn ang="0">
                  <a:pos x="38" y="54"/>
                </a:cxn>
                <a:cxn ang="0">
                  <a:pos x="74" y="0"/>
                </a:cxn>
                <a:cxn ang="0">
                  <a:pos x="88" y="0"/>
                </a:cxn>
                <a:cxn ang="0">
                  <a:pos x="42" y="66"/>
                </a:cxn>
              </a:cxnLst>
              <a:rect l="0" t="0" r="r" b="b"/>
              <a:pathLst>
                <a:path w="88" h="108">
                  <a:moveTo>
                    <a:pt x="42" y="66"/>
                  </a:moveTo>
                  <a:lnTo>
                    <a:pt x="38" y="108"/>
                  </a:lnTo>
                  <a:lnTo>
                    <a:pt x="24" y="108"/>
                  </a:lnTo>
                  <a:lnTo>
                    <a:pt x="30" y="66"/>
                  </a:lnTo>
                  <a:lnTo>
                    <a:pt x="0" y="0"/>
                  </a:lnTo>
                  <a:lnTo>
                    <a:pt x="14" y="0"/>
                  </a:lnTo>
                  <a:lnTo>
                    <a:pt x="38" y="54"/>
                  </a:lnTo>
                  <a:lnTo>
                    <a:pt x="38" y="54"/>
                  </a:lnTo>
                  <a:lnTo>
                    <a:pt x="74" y="0"/>
                  </a:lnTo>
                  <a:lnTo>
                    <a:pt x="88" y="0"/>
                  </a:lnTo>
                  <a:lnTo>
                    <a:pt x="42"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3" name="Freeform 82"/>
            <p:cNvSpPr>
              <a:spLocks noEditPoints="1"/>
            </p:cNvSpPr>
            <p:nvPr/>
          </p:nvSpPr>
          <p:spPr bwMode="auto">
            <a:xfrm>
              <a:off x="8142142" y="754969"/>
              <a:ext cx="48095" cy="51702"/>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8" y="14"/>
                </a:cxn>
                <a:cxn ang="0">
                  <a:pos x="54" y="12"/>
                </a:cxn>
                <a:cxn ang="0">
                  <a:pos x="44" y="8"/>
                </a:cxn>
                <a:cxn ang="0">
                  <a:pos x="38" y="10"/>
                </a:cxn>
                <a:cxn ang="0">
                  <a:pos x="28" y="14"/>
                </a:cxn>
                <a:cxn ang="0">
                  <a:pos x="22" y="18"/>
                </a:cxn>
                <a:cxn ang="0">
                  <a:pos x="14" y="42"/>
                </a:cxn>
                <a:cxn ang="0">
                  <a:pos x="14" y="56"/>
                </a:cxn>
                <a:cxn ang="0">
                  <a:pos x="16" y="68"/>
                </a:cxn>
                <a:cxn ang="0">
                  <a:pos x="20" y="72"/>
                </a:cxn>
                <a:cxn ang="0">
                  <a:pos x="24" y="74"/>
                </a:cxn>
                <a:cxn ang="0">
                  <a:pos x="36" y="78"/>
                </a:cxn>
                <a:cxn ang="0">
                  <a:pos x="42" y="76"/>
                </a:cxn>
                <a:cxn ang="0">
                  <a:pos x="48" y="74"/>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4" y="22"/>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4" name="Freeform 83"/>
            <p:cNvSpPr>
              <a:spLocks/>
            </p:cNvSpPr>
            <p:nvPr/>
          </p:nvSpPr>
          <p:spPr bwMode="auto">
            <a:xfrm>
              <a:off x="8201058" y="756171"/>
              <a:ext cx="44488" cy="49297"/>
            </a:xfrm>
            <a:custGeom>
              <a:avLst/>
              <a:gdLst/>
              <a:ahLst/>
              <a:cxnLst>
                <a:cxn ang="0">
                  <a:pos x="54" y="82"/>
                </a:cxn>
                <a:cxn ang="0">
                  <a:pos x="54" y="72"/>
                </a:cxn>
                <a:cxn ang="0">
                  <a:pos x="54" y="72"/>
                </a:cxn>
                <a:cxn ang="0">
                  <a:pos x="44" y="78"/>
                </a:cxn>
                <a:cxn ang="0">
                  <a:pos x="44" y="78"/>
                </a:cxn>
                <a:cxn ang="0">
                  <a:pos x="34" y="82"/>
                </a:cxn>
                <a:cxn ang="0">
                  <a:pos x="34" y="82"/>
                </a:cxn>
                <a:cxn ang="0">
                  <a:pos x="28" y="82"/>
                </a:cxn>
                <a:cxn ang="0">
                  <a:pos x="28" y="82"/>
                </a:cxn>
                <a:cxn ang="0">
                  <a:pos x="20" y="82"/>
                </a:cxn>
                <a:cxn ang="0">
                  <a:pos x="20" y="82"/>
                </a:cxn>
                <a:cxn ang="0">
                  <a:pos x="12" y="82"/>
                </a:cxn>
                <a:cxn ang="0">
                  <a:pos x="12" y="82"/>
                </a:cxn>
                <a:cxn ang="0">
                  <a:pos x="6" y="78"/>
                </a:cxn>
                <a:cxn ang="0">
                  <a:pos x="6" y="78"/>
                </a:cxn>
                <a:cxn ang="0">
                  <a:pos x="0" y="70"/>
                </a:cxn>
                <a:cxn ang="0">
                  <a:pos x="0" y="70"/>
                </a:cxn>
                <a:cxn ang="0">
                  <a:pos x="0" y="58"/>
                </a:cxn>
                <a:cxn ang="0">
                  <a:pos x="8" y="0"/>
                </a:cxn>
                <a:cxn ang="0">
                  <a:pos x="20" y="0"/>
                </a:cxn>
                <a:cxn ang="0">
                  <a:pos x="14" y="52"/>
                </a:cxn>
                <a:cxn ang="0">
                  <a:pos x="14" y="52"/>
                </a:cxn>
                <a:cxn ang="0">
                  <a:pos x="12" y="58"/>
                </a:cxn>
                <a:cxn ang="0">
                  <a:pos x="12" y="58"/>
                </a:cxn>
                <a:cxn ang="0">
                  <a:pos x="14" y="66"/>
                </a:cxn>
                <a:cxn ang="0">
                  <a:pos x="14" y="66"/>
                </a:cxn>
                <a:cxn ang="0">
                  <a:pos x="16" y="70"/>
                </a:cxn>
                <a:cxn ang="0">
                  <a:pos x="16" y="70"/>
                </a:cxn>
                <a:cxn ang="0">
                  <a:pos x="20" y="72"/>
                </a:cxn>
                <a:cxn ang="0">
                  <a:pos x="24" y="72"/>
                </a:cxn>
                <a:cxn ang="0">
                  <a:pos x="24"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4" y="82"/>
                  </a:lnTo>
                  <a:lnTo>
                    <a:pt x="34" y="82"/>
                  </a:lnTo>
                  <a:lnTo>
                    <a:pt x="28" y="82"/>
                  </a:lnTo>
                  <a:lnTo>
                    <a:pt x="28" y="82"/>
                  </a:lnTo>
                  <a:lnTo>
                    <a:pt x="20" y="82"/>
                  </a:lnTo>
                  <a:lnTo>
                    <a:pt x="20" y="82"/>
                  </a:lnTo>
                  <a:lnTo>
                    <a:pt x="12" y="82"/>
                  </a:lnTo>
                  <a:lnTo>
                    <a:pt x="12" y="82"/>
                  </a:lnTo>
                  <a:lnTo>
                    <a:pt x="6" y="78"/>
                  </a:lnTo>
                  <a:lnTo>
                    <a:pt x="6" y="78"/>
                  </a:lnTo>
                  <a:lnTo>
                    <a:pt x="0" y="70"/>
                  </a:lnTo>
                  <a:lnTo>
                    <a:pt x="0" y="70"/>
                  </a:lnTo>
                  <a:lnTo>
                    <a:pt x="0" y="58"/>
                  </a:lnTo>
                  <a:lnTo>
                    <a:pt x="8" y="0"/>
                  </a:lnTo>
                  <a:lnTo>
                    <a:pt x="20" y="0"/>
                  </a:lnTo>
                  <a:lnTo>
                    <a:pt x="14" y="52"/>
                  </a:lnTo>
                  <a:lnTo>
                    <a:pt x="14" y="52"/>
                  </a:lnTo>
                  <a:lnTo>
                    <a:pt x="12" y="58"/>
                  </a:lnTo>
                  <a:lnTo>
                    <a:pt x="12" y="58"/>
                  </a:lnTo>
                  <a:lnTo>
                    <a:pt x="14" y="66"/>
                  </a:lnTo>
                  <a:lnTo>
                    <a:pt x="14" y="66"/>
                  </a:lnTo>
                  <a:lnTo>
                    <a:pt x="16" y="70"/>
                  </a:lnTo>
                  <a:lnTo>
                    <a:pt x="16" y="70"/>
                  </a:lnTo>
                  <a:lnTo>
                    <a:pt x="20" y="72"/>
                  </a:lnTo>
                  <a:lnTo>
                    <a:pt x="24" y="72"/>
                  </a:lnTo>
                  <a:lnTo>
                    <a:pt x="24"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6" name="Freeform 85"/>
            <p:cNvSpPr>
              <a:spLocks/>
            </p:cNvSpPr>
            <p:nvPr/>
          </p:nvSpPr>
          <p:spPr bwMode="auto">
            <a:xfrm>
              <a:off x="8255165" y="756171"/>
              <a:ext cx="32464" cy="49297"/>
            </a:xfrm>
            <a:custGeom>
              <a:avLst/>
              <a:gdLst/>
              <a:ahLst/>
              <a:cxnLst>
                <a:cxn ang="0">
                  <a:pos x="34" y="12"/>
                </a:cxn>
                <a:cxn ang="0">
                  <a:pos x="34" y="12"/>
                </a:cxn>
                <a:cxn ang="0">
                  <a:pos x="26" y="14"/>
                </a:cxn>
                <a:cxn ang="0">
                  <a:pos x="20" y="18"/>
                </a:cxn>
                <a:cxn ang="0">
                  <a:pos x="12" y="82"/>
                </a:cxn>
                <a:cxn ang="0">
                  <a:pos x="0" y="82"/>
                </a:cxn>
                <a:cxn ang="0">
                  <a:pos x="10" y="0"/>
                </a:cxn>
                <a:cxn ang="0">
                  <a:pos x="20"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6" y="14"/>
                  </a:lnTo>
                  <a:lnTo>
                    <a:pt x="20" y="18"/>
                  </a:lnTo>
                  <a:lnTo>
                    <a:pt x="12" y="82"/>
                  </a:lnTo>
                  <a:lnTo>
                    <a:pt x="0" y="82"/>
                  </a:lnTo>
                  <a:lnTo>
                    <a:pt x="10" y="0"/>
                  </a:lnTo>
                  <a:lnTo>
                    <a:pt x="20"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7" name="Freeform 86"/>
            <p:cNvSpPr>
              <a:spLocks/>
            </p:cNvSpPr>
            <p:nvPr/>
          </p:nvSpPr>
          <p:spPr bwMode="auto">
            <a:xfrm>
              <a:off x="8322498" y="740541"/>
              <a:ext cx="58916" cy="64928"/>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8" name="Freeform 87"/>
            <p:cNvSpPr>
              <a:spLocks noEditPoints="1"/>
            </p:cNvSpPr>
            <p:nvPr/>
          </p:nvSpPr>
          <p:spPr bwMode="auto">
            <a:xfrm>
              <a:off x="8388629" y="754969"/>
              <a:ext cx="45690" cy="51702"/>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2"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28"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28"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2" y="0"/>
                  </a:lnTo>
                  <a:lnTo>
                    <a:pt x="42"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4" y="46"/>
                  </a:lnTo>
                  <a:lnTo>
                    <a:pt x="14" y="46"/>
                  </a:lnTo>
                  <a:close/>
                  <a:moveTo>
                    <a:pt x="62" y="26"/>
                  </a:moveTo>
                  <a:lnTo>
                    <a:pt x="62" y="26"/>
                  </a:lnTo>
                  <a:lnTo>
                    <a:pt x="60" y="18"/>
                  </a:lnTo>
                  <a:lnTo>
                    <a:pt x="60" y="18"/>
                  </a:lnTo>
                  <a:lnTo>
                    <a:pt x="56" y="14"/>
                  </a:lnTo>
                  <a:lnTo>
                    <a:pt x="54" y="10"/>
                  </a:lnTo>
                  <a:lnTo>
                    <a:pt x="54" y="10"/>
                  </a:lnTo>
                  <a:lnTo>
                    <a:pt x="48" y="10"/>
                  </a:lnTo>
                  <a:lnTo>
                    <a:pt x="42" y="8"/>
                  </a:lnTo>
                  <a:lnTo>
                    <a:pt x="42" y="8"/>
                  </a:lnTo>
                  <a:lnTo>
                    <a:pt x="32" y="10"/>
                  </a:lnTo>
                  <a:lnTo>
                    <a:pt x="24" y="16"/>
                  </a:lnTo>
                  <a:lnTo>
                    <a:pt x="24" y="16"/>
                  </a:lnTo>
                  <a:lnTo>
                    <a:pt x="18" y="26"/>
                  </a:lnTo>
                  <a:lnTo>
                    <a:pt x="14"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9" name="Freeform 88"/>
            <p:cNvSpPr>
              <a:spLocks/>
            </p:cNvSpPr>
            <p:nvPr/>
          </p:nvSpPr>
          <p:spPr bwMode="auto">
            <a:xfrm>
              <a:off x="8441533" y="739339"/>
              <a:ext cx="32464" cy="66130"/>
            </a:xfrm>
            <a:custGeom>
              <a:avLst/>
              <a:gdLst/>
              <a:ahLst/>
              <a:cxnLst>
                <a:cxn ang="0">
                  <a:pos x="30" y="38"/>
                </a:cxn>
                <a:cxn ang="0">
                  <a:pos x="22" y="90"/>
                </a:cxn>
                <a:cxn ang="0">
                  <a:pos x="22"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0" y="110"/>
                </a:cxn>
                <a:cxn ang="0">
                  <a:pos x="20"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2" y="90"/>
                  </a:lnTo>
                  <a:lnTo>
                    <a:pt x="22"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0" y="110"/>
                  </a:lnTo>
                  <a:lnTo>
                    <a:pt x="20"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0" name="Freeform 89"/>
            <p:cNvSpPr>
              <a:spLocks/>
            </p:cNvSpPr>
            <p:nvPr/>
          </p:nvSpPr>
          <p:spPr bwMode="auto">
            <a:xfrm>
              <a:off x="8478806" y="756171"/>
              <a:ext cx="70940" cy="49297"/>
            </a:xfrm>
            <a:custGeom>
              <a:avLst/>
              <a:gdLst/>
              <a:ahLst/>
              <a:cxnLst>
                <a:cxn ang="0">
                  <a:pos x="88" y="82"/>
                </a:cxn>
                <a:cxn ang="0">
                  <a:pos x="70" y="82"/>
                </a:cxn>
                <a:cxn ang="0">
                  <a:pos x="58" y="12"/>
                </a:cxn>
                <a:cxn ang="0">
                  <a:pos x="56" y="12"/>
                </a:cxn>
                <a:cxn ang="0">
                  <a:pos x="30" y="82"/>
                </a:cxn>
                <a:cxn ang="0">
                  <a:pos x="10" y="82"/>
                </a:cxn>
                <a:cxn ang="0">
                  <a:pos x="0" y="0"/>
                </a:cxn>
                <a:cxn ang="0">
                  <a:pos x="12" y="0"/>
                </a:cxn>
                <a:cxn ang="0">
                  <a:pos x="12" y="0"/>
                </a:cxn>
                <a:cxn ang="0">
                  <a:pos x="14" y="10"/>
                </a:cxn>
                <a:cxn ang="0">
                  <a:pos x="14" y="10"/>
                </a:cxn>
                <a:cxn ang="0">
                  <a:pos x="16" y="26"/>
                </a:cxn>
                <a:cxn ang="0">
                  <a:pos x="16" y="26"/>
                </a:cxn>
                <a:cxn ang="0">
                  <a:pos x="18" y="42"/>
                </a:cxn>
                <a:cxn ang="0">
                  <a:pos x="18" y="42"/>
                </a:cxn>
                <a:cxn ang="0">
                  <a:pos x="18" y="56"/>
                </a:cxn>
                <a:cxn ang="0">
                  <a:pos x="18" y="56"/>
                </a:cxn>
                <a:cxn ang="0">
                  <a:pos x="20" y="72"/>
                </a:cxn>
                <a:cxn ang="0">
                  <a:pos x="22" y="72"/>
                </a:cxn>
                <a:cxn ang="0">
                  <a:pos x="22" y="72"/>
                </a:cxn>
                <a:cxn ang="0">
                  <a:pos x="28" y="56"/>
                </a:cxn>
                <a:cxn ang="0">
                  <a:pos x="28" y="56"/>
                </a:cxn>
                <a:cxn ang="0">
                  <a:pos x="34" y="42"/>
                </a:cxn>
                <a:cxn ang="0">
                  <a:pos x="34" y="42"/>
                </a:cxn>
                <a:cxn ang="0">
                  <a:pos x="42" y="26"/>
                </a:cxn>
                <a:cxn ang="0">
                  <a:pos x="42" y="26"/>
                </a:cxn>
                <a:cxn ang="0">
                  <a:pos x="46" y="10"/>
                </a:cxn>
                <a:cxn ang="0">
                  <a:pos x="46" y="10"/>
                </a:cxn>
                <a:cxn ang="0">
                  <a:pos x="50" y="0"/>
                </a:cxn>
                <a:cxn ang="0">
                  <a:pos x="68" y="0"/>
                </a:cxn>
                <a:cxn ang="0">
                  <a:pos x="68" y="0"/>
                </a:cxn>
                <a:cxn ang="0">
                  <a:pos x="70" y="10"/>
                </a:cxn>
                <a:cxn ang="0">
                  <a:pos x="70" y="10"/>
                </a:cxn>
                <a:cxn ang="0">
                  <a:pos x="72" y="26"/>
                </a:cxn>
                <a:cxn ang="0">
                  <a:pos x="72" y="26"/>
                </a:cxn>
                <a:cxn ang="0">
                  <a:pos x="74" y="42"/>
                </a:cxn>
                <a:cxn ang="0">
                  <a:pos x="74" y="42"/>
                </a:cxn>
                <a:cxn ang="0">
                  <a:pos x="76" y="56"/>
                </a:cxn>
                <a:cxn ang="0">
                  <a:pos x="76" y="56"/>
                </a:cxn>
                <a:cxn ang="0">
                  <a:pos x="80" y="72"/>
                </a:cxn>
                <a:cxn ang="0">
                  <a:pos x="82" y="72"/>
                </a:cxn>
                <a:cxn ang="0">
                  <a:pos x="82" y="72"/>
                </a:cxn>
                <a:cxn ang="0">
                  <a:pos x="88" y="58"/>
                </a:cxn>
                <a:cxn ang="0">
                  <a:pos x="88" y="58"/>
                </a:cxn>
                <a:cxn ang="0">
                  <a:pos x="92" y="42"/>
                </a:cxn>
                <a:cxn ang="0">
                  <a:pos x="92" y="42"/>
                </a:cxn>
                <a:cxn ang="0">
                  <a:pos x="98" y="26"/>
                </a:cxn>
                <a:cxn ang="0">
                  <a:pos x="98" y="26"/>
                </a:cxn>
                <a:cxn ang="0">
                  <a:pos x="104" y="10"/>
                </a:cxn>
                <a:cxn ang="0">
                  <a:pos x="104" y="10"/>
                </a:cxn>
                <a:cxn ang="0">
                  <a:pos x="106" y="0"/>
                </a:cxn>
                <a:cxn ang="0">
                  <a:pos x="118" y="0"/>
                </a:cxn>
                <a:cxn ang="0">
                  <a:pos x="88" y="82"/>
                </a:cxn>
              </a:cxnLst>
              <a:rect l="0" t="0" r="r" b="b"/>
              <a:pathLst>
                <a:path w="118" h="82">
                  <a:moveTo>
                    <a:pt x="88" y="82"/>
                  </a:moveTo>
                  <a:lnTo>
                    <a:pt x="70" y="82"/>
                  </a:lnTo>
                  <a:lnTo>
                    <a:pt x="58" y="12"/>
                  </a:lnTo>
                  <a:lnTo>
                    <a:pt x="56" y="12"/>
                  </a:lnTo>
                  <a:lnTo>
                    <a:pt x="30" y="82"/>
                  </a:lnTo>
                  <a:lnTo>
                    <a:pt x="10" y="82"/>
                  </a:lnTo>
                  <a:lnTo>
                    <a:pt x="0" y="0"/>
                  </a:lnTo>
                  <a:lnTo>
                    <a:pt x="12" y="0"/>
                  </a:lnTo>
                  <a:lnTo>
                    <a:pt x="12" y="0"/>
                  </a:lnTo>
                  <a:lnTo>
                    <a:pt x="14" y="10"/>
                  </a:lnTo>
                  <a:lnTo>
                    <a:pt x="14" y="10"/>
                  </a:lnTo>
                  <a:lnTo>
                    <a:pt x="16" y="26"/>
                  </a:lnTo>
                  <a:lnTo>
                    <a:pt x="16" y="26"/>
                  </a:lnTo>
                  <a:lnTo>
                    <a:pt x="18" y="42"/>
                  </a:lnTo>
                  <a:lnTo>
                    <a:pt x="18" y="42"/>
                  </a:lnTo>
                  <a:lnTo>
                    <a:pt x="18" y="56"/>
                  </a:lnTo>
                  <a:lnTo>
                    <a:pt x="18" y="56"/>
                  </a:lnTo>
                  <a:lnTo>
                    <a:pt x="20" y="72"/>
                  </a:lnTo>
                  <a:lnTo>
                    <a:pt x="22" y="72"/>
                  </a:lnTo>
                  <a:lnTo>
                    <a:pt x="22" y="72"/>
                  </a:lnTo>
                  <a:lnTo>
                    <a:pt x="28" y="56"/>
                  </a:lnTo>
                  <a:lnTo>
                    <a:pt x="28" y="56"/>
                  </a:lnTo>
                  <a:lnTo>
                    <a:pt x="34" y="42"/>
                  </a:lnTo>
                  <a:lnTo>
                    <a:pt x="34" y="42"/>
                  </a:lnTo>
                  <a:lnTo>
                    <a:pt x="42" y="26"/>
                  </a:lnTo>
                  <a:lnTo>
                    <a:pt x="42" y="26"/>
                  </a:lnTo>
                  <a:lnTo>
                    <a:pt x="46" y="10"/>
                  </a:lnTo>
                  <a:lnTo>
                    <a:pt x="46" y="10"/>
                  </a:lnTo>
                  <a:lnTo>
                    <a:pt x="50" y="0"/>
                  </a:lnTo>
                  <a:lnTo>
                    <a:pt x="68" y="0"/>
                  </a:lnTo>
                  <a:lnTo>
                    <a:pt x="68" y="0"/>
                  </a:lnTo>
                  <a:lnTo>
                    <a:pt x="70" y="10"/>
                  </a:lnTo>
                  <a:lnTo>
                    <a:pt x="70" y="10"/>
                  </a:lnTo>
                  <a:lnTo>
                    <a:pt x="72" y="26"/>
                  </a:lnTo>
                  <a:lnTo>
                    <a:pt x="72" y="26"/>
                  </a:lnTo>
                  <a:lnTo>
                    <a:pt x="74" y="42"/>
                  </a:lnTo>
                  <a:lnTo>
                    <a:pt x="74" y="42"/>
                  </a:lnTo>
                  <a:lnTo>
                    <a:pt x="76" y="56"/>
                  </a:lnTo>
                  <a:lnTo>
                    <a:pt x="76" y="56"/>
                  </a:lnTo>
                  <a:lnTo>
                    <a:pt x="80" y="72"/>
                  </a:lnTo>
                  <a:lnTo>
                    <a:pt x="82" y="72"/>
                  </a:lnTo>
                  <a:lnTo>
                    <a:pt x="82" y="72"/>
                  </a:lnTo>
                  <a:lnTo>
                    <a:pt x="88" y="58"/>
                  </a:lnTo>
                  <a:lnTo>
                    <a:pt x="88" y="58"/>
                  </a:lnTo>
                  <a:lnTo>
                    <a:pt x="92" y="42"/>
                  </a:lnTo>
                  <a:lnTo>
                    <a:pt x="92" y="42"/>
                  </a:lnTo>
                  <a:lnTo>
                    <a:pt x="98" y="26"/>
                  </a:lnTo>
                  <a:lnTo>
                    <a:pt x="98" y="26"/>
                  </a:lnTo>
                  <a:lnTo>
                    <a:pt x="104" y="10"/>
                  </a:lnTo>
                  <a:lnTo>
                    <a:pt x="104" y="10"/>
                  </a:lnTo>
                  <a:lnTo>
                    <a:pt x="106" y="0"/>
                  </a:lnTo>
                  <a:lnTo>
                    <a:pt x="118" y="0"/>
                  </a:lnTo>
                  <a:lnTo>
                    <a:pt x="88"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1" name="Freeform 90"/>
            <p:cNvSpPr>
              <a:spLocks noEditPoints="1"/>
            </p:cNvSpPr>
            <p:nvPr/>
          </p:nvSpPr>
          <p:spPr bwMode="auto">
            <a:xfrm>
              <a:off x="8554556" y="754969"/>
              <a:ext cx="48095" cy="51702"/>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4" y="12"/>
                </a:cxn>
                <a:cxn ang="0">
                  <a:pos x="50" y="10"/>
                </a:cxn>
                <a:cxn ang="0">
                  <a:pos x="44" y="8"/>
                </a:cxn>
                <a:cxn ang="0">
                  <a:pos x="32" y="12"/>
                </a:cxn>
                <a:cxn ang="0">
                  <a:pos x="22" y="18"/>
                </a:cxn>
                <a:cxn ang="0">
                  <a:pos x="16" y="28"/>
                </a:cxn>
                <a:cxn ang="0">
                  <a:pos x="14" y="42"/>
                </a:cxn>
                <a:cxn ang="0">
                  <a:pos x="12"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2" y="56"/>
                  </a:lnTo>
                  <a:lnTo>
                    <a:pt x="12"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2" name="Freeform 91"/>
            <p:cNvSpPr>
              <a:spLocks/>
            </p:cNvSpPr>
            <p:nvPr/>
          </p:nvSpPr>
          <p:spPr bwMode="auto">
            <a:xfrm>
              <a:off x="8611068" y="756171"/>
              <a:ext cx="32464" cy="49297"/>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3" name="Freeform 92"/>
            <p:cNvSpPr>
              <a:spLocks/>
            </p:cNvSpPr>
            <p:nvPr/>
          </p:nvSpPr>
          <p:spPr bwMode="auto">
            <a:xfrm>
              <a:off x="8645937" y="735731"/>
              <a:ext cx="45690" cy="69738"/>
            </a:xfrm>
            <a:custGeom>
              <a:avLst/>
              <a:gdLst/>
              <a:ahLst/>
              <a:cxnLst>
                <a:cxn ang="0">
                  <a:pos x="52" y="116"/>
                </a:cxn>
                <a:cxn ang="0">
                  <a:pos x="16" y="72"/>
                </a:cxn>
                <a:cxn ang="0">
                  <a:pos x="12" y="116"/>
                </a:cxn>
                <a:cxn ang="0">
                  <a:pos x="0" y="116"/>
                </a:cxn>
                <a:cxn ang="0">
                  <a:pos x="14" y="0"/>
                </a:cxn>
                <a:cxn ang="0">
                  <a:pos x="26" y="0"/>
                </a:cxn>
                <a:cxn ang="0">
                  <a:pos x="16" y="70"/>
                </a:cxn>
                <a:cxn ang="0">
                  <a:pos x="60" y="34"/>
                </a:cxn>
                <a:cxn ang="0">
                  <a:pos x="76" y="34"/>
                </a:cxn>
                <a:cxn ang="0">
                  <a:pos x="32" y="70"/>
                </a:cxn>
                <a:cxn ang="0">
                  <a:pos x="70" y="116"/>
                </a:cxn>
                <a:cxn ang="0">
                  <a:pos x="52" y="116"/>
                </a:cxn>
              </a:cxnLst>
              <a:rect l="0" t="0" r="r" b="b"/>
              <a:pathLst>
                <a:path w="76" h="116">
                  <a:moveTo>
                    <a:pt x="52" y="116"/>
                  </a:moveTo>
                  <a:lnTo>
                    <a:pt x="16" y="72"/>
                  </a:lnTo>
                  <a:lnTo>
                    <a:pt x="12" y="116"/>
                  </a:lnTo>
                  <a:lnTo>
                    <a:pt x="0" y="116"/>
                  </a:lnTo>
                  <a:lnTo>
                    <a:pt x="14" y="0"/>
                  </a:lnTo>
                  <a:lnTo>
                    <a:pt x="26" y="0"/>
                  </a:lnTo>
                  <a:lnTo>
                    <a:pt x="16" y="70"/>
                  </a:lnTo>
                  <a:lnTo>
                    <a:pt x="60" y="34"/>
                  </a:lnTo>
                  <a:lnTo>
                    <a:pt x="76" y="34"/>
                  </a:lnTo>
                  <a:lnTo>
                    <a:pt x="32" y="70"/>
                  </a:lnTo>
                  <a:lnTo>
                    <a:pt x="70" y="116"/>
                  </a:lnTo>
                  <a:lnTo>
                    <a:pt x="52" y="1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4" name="Freeform 93"/>
            <p:cNvSpPr>
              <a:spLocks/>
            </p:cNvSpPr>
            <p:nvPr/>
          </p:nvSpPr>
          <p:spPr bwMode="auto">
            <a:xfrm>
              <a:off x="8698841" y="739339"/>
              <a:ext cx="13226" cy="21643"/>
            </a:xfrm>
            <a:custGeom>
              <a:avLst/>
              <a:gdLst/>
              <a:ahLst/>
              <a:cxnLst>
                <a:cxn ang="0">
                  <a:pos x="8" y="36"/>
                </a:cxn>
                <a:cxn ang="0">
                  <a:pos x="0" y="36"/>
                </a:cxn>
                <a:cxn ang="0">
                  <a:pos x="8" y="0"/>
                </a:cxn>
                <a:cxn ang="0">
                  <a:pos x="22" y="0"/>
                </a:cxn>
                <a:cxn ang="0">
                  <a:pos x="8" y="36"/>
                </a:cxn>
              </a:cxnLst>
              <a:rect l="0" t="0" r="r" b="b"/>
              <a:pathLst>
                <a:path w="22" h="36">
                  <a:moveTo>
                    <a:pt x="8" y="36"/>
                  </a:moveTo>
                  <a:lnTo>
                    <a:pt x="0" y="36"/>
                  </a:lnTo>
                  <a:lnTo>
                    <a:pt x="8" y="0"/>
                  </a:lnTo>
                  <a:lnTo>
                    <a:pt x="22" y="0"/>
                  </a:lnTo>
                  <a:lnTo>
                    <a:pt x="8"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5" name="Freeform 94"/>
            <p:cNvSpPr>
              <a:spLocks/>
            </p:cNvSpPr>
            <p:nvPr/>
          </p:nvSpPr>
          <p:spPr bwMode="auto">
            <a:xfrm>
              <a:off x="8718078" y="754969"/>
              <a:ext cx="39678" cy="51702"/>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4" y="48"/>
                </a:cxn>
                <a:cxn ang="0">
                  <a:pos x="28" y="46"/>
                </a:cxn>
                <a:cxn ang="0">
                  <a:pos x="20" y="44"/>
                </a:cxn>
                <a:cxn ang="0">
                  <a:pos x="12" y="40"/>
                </a:cxn>
                <a:cxn ang="0">
                  <a:pos x="8" y="34"/>
                </a:cxn>
                <a:cxn ang="0">
                  <a:pos x="6" y="24"/>
                </a:cxn>
                <a:cxn ang="0">
                  <a:pos x="8" y="18"/>
                </a:cxn>
                <a:cxn ang="0">
                  <a:pos x="12" y="12"/>
                </a:cxn>
                <a:cxn ang="0">
                  <a:pos x="20" y="6"/>
                </a:cxn>
                <a:cxn ang="0">
                  <a:pos x="30" y="2"/>
                </a:cxn>
                <a:cxn ang="0">
                  <a:pos x="42" y="0"/>
                </a:cxn>
                <a:cxn ang="0">
                  <a:pos x="56" y="2"/>
                </a:cxn>
                <a:cxn ang="0">
                  <a:pos x="64" y="12"/>
                </a:cxn>
                <a:cxn ang="0">
                  <a:pos x="54" y="10"/>
                </a:cxn>
                <a:cxn ang="0">
                  <a:pos x="44" y="10"/>
                </a:cxn>
                <a:cxn ang="0">
                  <a:pos x="36" y="10"/>
                </a:cxn>
                <a:cxn ang="0">
                  <a:pos x="28" y="12"/>
                </a:cxn>
                <a:cxn ang="0">
                  <a:pos x="22" y="16"/>
                </a:cxn>
                <a:cxn ang="0">
                  <a:pos x="20" y="18"/>
                </a:cxn>
                <a:cxn ang="0">
                  <a:pos x="20" y="22"/>
                </a:cxn>
                <a:cxn ang="0">
                  <a:pos x="20" y="28"/>
                </a:cxn>
                <a:cxn ang="0">
                  <a:pos x="26" y="32"/>
                </a:cxn>
                <a:cxn ang="0">
                  <a:pos x="32" y="36"/>
                </a:cxn>
                <a:cxn ang="0">
                  <a:pos x="38" y="36"/>
                </a:cxn>
                <a:cxn ang="0">
                  <a:pos x="48" y="38"/>
                </a:cxn>
                <a:cxn ang="0">
                  <a:pos x="56" y="42"/>
                </a:cxn>
                <a:cxn ang="0">
                  <a:pos x="62" y="50"/>
                </a:cxn>
                <a:cxn ang="0">
                  <a:pos x="64" y="54"/>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4" y="48"/>
                  </a:lnTo>
                  <a:lnTo>
                    <a:pt x="34" y="48"/>
                  </a:lnTo>
                  <a:lnTo>
                    <a:pt x="28" y="46"/>
                  </a:lnTo>
                  <a:lnTo>
                    <a:pt x="28" y="46"/>
                  </a:lnTo>
                  <a:lnTo>
                    <a:pt x="20" y="44"/>
                  </a:lnTo>
                  <a:lnTo>
                    <a:pt x="20" y="44"/>
                  </a:lnTo>
                  <a:lnTo>
                    <a:pt x="12" y="40"/>
                  </a:lnTo>
                  <a:lnTo>
                    <a:pt x="12" y="40"/>
                  </a:lnTo>
                  <a:lnTo>
                    <a:pt x="8" y="34"/>
                  </a:lnTo>
                  <a:lnTo>
                    <a:pt x="8" y="34"/>
                  </a:lnTo>
                  <a:lnTo>
                    <a:pt x="6" y="28"/>
                  </a:lnTo>
                  <a:lnTo>
                    <a:pt x="6" y="24"/>
                  </a:lnTo>
                  <a:lnTo>
                    <a:pt x="6"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4" y="10"/>
                  </a:lnTo>
                  <a:lnTo>
                    <a:pt x="54"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6" name="Freeform 95"/>
            <p:cNvSpPr>
              <a:spLocks/>
            </p:cNvSpPr>
            <p:nvPr/>
          </p:nvSpPr>
          <p:spPr bwMode="auto">
            <a:xfrm>
              <a:off x="8798638" y="740541"/>
              <a:ext cx="46892" cy="64928"/>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18"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18" y="56"/>
                  </a:lnTo>
                  <a:lnTo>
                    <a:pt x="14" y="98"/>
                  </a:lnTo>
                  <a:lnTo>
                    <a:pt x="66" y="98"/>
                  </a:lnTo>
                  <a:lnTo>
                    <a:pt x="66" y="108"/>
                  </a:lnTo>
                  <a:lnTo>
                    <a:pt x="0"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7" name="Freeform 96"/>
            <p:cNvSpPr>
              <a:spLocks noEditPoints="1"/>
            </p:cNvSpPr>
            <p:nvPr/>
          </p:nvSpPr>
          <p:spPr bwMode="auto">
            <a:xfrm>
              <a:off x="8847935" y="735731"/>
              <a:ext cx="48095" cy="70940"/>
            </a:xfrm>
            <a:custGeom>
              <a:avLst/>
              <a:gdLst/>
              <a:ahLst/>
              <a:cxnLst>
                <a:cxn ang="0">
                  <a:pos x="66" y="114"/>
                </a:cxn>
                <a:cxn ang="0">
                  <a:pos x="60" y="116"/>
                </a:cxn>
                <a:cxn ang="0">
                  <a:pos x="52" y="116"/>
                </a:cxn>
                <a:cxn ang="0">
                  <a:pos x="46" y="118"/>
                </a:cxn>
                <a:cxn ang="0">
                  <a:pos x="38" y="118"/>
                </a:cxn>
                <a:cxn ang="0">
                  <a:pos x="20" y="114"/>
                </a:cxn>
                <a:cxn ang="0">
                  <a:pos x="14" y="112"/>
                </a:cxn>
                <a:cxn ang="0">
                  <a:pos x="8" y="106"/>
                </a:cxn>
                <a:cxn ang="0">
                  <a:pos x="0" y="94"/>
                </a:cxn>
                <a:cxn ang="0">
                  <a:pos x="0" y="86"/>
                </a:cxn>
                <a:cxn ang="0">
                  <a:pos x="0" y="76"/>
                </a:cxn>
                <a:cxn ang="0">
                  <a:pos x="4" y="58"/>
                </a:cxn>
                <a:cxn ang="0">
                  <a:pos x="8" y="50"/>
                </a:cxn>
                <a:cxn ang="0">
                  <a:pos x="14" y="44"/>
                </a:cxn>
                <a:cxn ang="0">
                  <a:pos x="28" y="36"/>
                </a:cxn>
                <a:cxn ang="0">
                  <a:pos x="36" y="34"/>
                </a:cxn>
                <a:cxn ang="0">
                  <a:pos x="44" y="32"/>
                </a:cxn>
                <a:cxn ang="0">
                  <a:pos x="52" y="32"/>
                </a:cxn>
                <a:cxn ang="0">
                  <a:pos x="68" y="0"/>
                </a:cxn>
                <a:cxn ang="0">
                  <a:pos x="80" y="0"/>
                </a:cxn>
                <a:cxn ang="0">
                  <a:pos x="78" y="16"/>
                </a:cxn>
                <a:cxn ang="0">
                  <a:pos x="76" y="38"/>
                </a:cxn>
                <a:cxn ang="0">
                  <a:pos x="72" y="62"/>
                </a:cxn>
                <a:cxn ang="0">
                  <a:pos x="70" y="84"/>
                </a:cxn>
                <a:cxn ang="0">
                  <a:pos x="68" y="102"/>
                </a:cxn>
                <a:cxn ang="0">
                  <a:pos x="66" y="114"/>
                </a:cxn>
                <a:cxn ang="0">
                  <a:pos x="62" y="44"/>
                </a:cxn>
                <a:cxn ang="0">
                  <a:pos x="54" y="42"/>
                </a:cxn>
                <a:cxn ang="0">
                  <a:pos x="46" y="42"/>
                </a:cxn>
                <a:cxn ang="0">
                  <a:pos x="28" y="46"/>
                </a:cxn>
                <a:cxn ang="0">
                  <a:pos x="24" y="50"/>
                </a:cxn>
                <a:cxn ang="0">
                  <a:pos x="16" y="60"/>
                </a:cxn>
                <a:cxn ang="0">
                  <a:pos x="12" y="76"/>
                </a:cxn>
                <a:cxn ang="0">
                  <a:pos x="14" y="88"/>
                </a:cxn>
                <a:cxn ang="0">
                  <a:pos x="18" y="100"/>
                </a:cxn>
                <a:cxn ang="0">
                  <a:pos x="22" y="104"/>
                </a:cxn>
                <a:cxn ang="0">
                  <a:pos x="26" y="106"/>
                </a:cxn>
                <a:cxn ang="0">
                  <a:pos x="40" y="108"/>
                </a:cxn>
                <a:cxn ang="0">
                  <a:pos x="46" y="108"/>
                </a:cxn>
                <a:cxn ang="0">
                  <a:pos x="56" y="108"/>
                </a:cxn>
              </a:cxnLst>
              <a:rect l="0" t="0" r="r" b="b"/>
              <a:pathLst>
                <a:path w="80" h="118">
                  <a:moveTo>
                    <a:pt x="66" y="114"/>
                  </a:moveTo>
                  <a:lnTo>
                    <a:pt x="66" y="114"/>
                  </a:lnTo>
                  <a:lnTo>
                    <a:pt x="60" y="116"/>
                  </a:lnTo>
                  <a:lnTo>
                    <a:pt x="60" y="116"/>
                  </a:lnTo>
                  <a:lnTo>
                    <a:pt x="52" y="116"/>
                  </a:lnTo>
                  <a:lnTo>
                    <a:pt x="52" y="116"/>
                  </a:lnTo>
                  <a:lnTo>
                    <a:pt x="46" y="118"/>
                  </a:lnTo>
                  <a:lnTo>
                    <a:pt x="46" y="118"/>
                  </a:lnTo>
                  <a:lnTo>
                    <a:pt x="38" y="118"/>
                  </a:lnTo>
                  <a:lnTo>
                    <a:pt x="38" y="118"/>
                  </a:lnTo>
                  <a:lnTo>
                    <a:pt x="28" y="116"/>
                  </a:lnTo>
                  <a:lnTo>
                    <a:pt x="20" y="114"/>
                  </a:lnTo>
                  <a:lnTo>
                    <a:pt x="20" y="114"/>
                  </a:lnTo>
                  <a:lnTo>
                    <a:pt x="14" y="112"/>
                  </a:lnTo>
                  <a:lnTo>
                    <a:pt x="8" y="106"/>
                  </a:lnTo>
                  <a:lnTo>
                    <a:pt x="8" y="106"/>
                  </a:lnTo>
                  <a:lnTo>
                    <a:pt x="4" y="100"/>
                  </a:lnTo>
                  <a:lnTo>
                    <a:pt x="0" y="94"/>
                  </a:lnTo>
                  <a:lnTo>
                    <a:pt x="0" y="94"/>
                  </a:lnTo>
                  <a:lnTo>
                    <a:pt x="0" y="86"/>
                  </a:lnTo>
                  <a:lnTo>
                    <a:pt x="0" y="76"/>
                  </a:lnTo>
                  <a:lnTo>
                    <a:pt x="0" y="76"/>
                  </a:lnTo>
                  <a:lnTo>
                    <a:pt x="2" y="66"/>
                  </a:lnTo>
                  <a:lnTo>
                    <a:pt x="4" y="58"/>
                  </a:lnTo>
                  <a:lnTo>
                    <a:pt x="4" y="58"/>
                  </a:lnTo>
                  <a:lnTo>
                    <a:pt x="8" y="50"/>
                  </a:lnTo>
                  <a:lnTo>
                    <a:pt x="14" y="44"/>
                  </a:lnTo>
                  <a:lnTo>
                    <a:pt x="14" y="44"/>
                  </a:lnTo>
                  <a:lnTo>
                    <a:pt x="20" y="40"/>
                  </a:lnTo>
                  <a:lnTo>
                    <a:pt x="28" y="36"/>
                  </a:lnTo>
                  <a:lnTo>
                    <a:pt x="28" y="36"/>
                  </a:lnTo>
                  <a:lnTo>
                    <a:pt x="36" y="34"/>
                  </a:lnTo>
                  <a:lnTo>
                    <a:pt x="44" y="32"/>
                  </a:lnTo>
                  <a:lnTo>
                    <a:pt x="44" y="32"/>
                  </a:lnTo>
                  <a:lnTo>
                    <a:pt x="52" y="32"/>
                  </a:lnTo>
                  <a:lnTo>
                    <a:pt x="52" y="32"/>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2" y="44"/>
                  </a:moveTo>
                  <a:lnTo>
                    <a:pt x="62" y="44"/>
                  </a:lnTo>
                  <a:lnTo>
                    <a:pt x="54" y="42"/>
                  </a:lnTo>
                  <a:lnTo>
                    <a:pt x="54" y="42"/>
                  </a:lnTo>
                  <a:lnTo>
                    <a:pt x="46" y="42"/>
                  </a:lnTo>
                  <a:lnTo>
                    <a:pt x="46" y="42"/>
                  </a:lnTo>
                  <a:lnTo>
                    <a:pt x="34" y="44"/>
                  </a:lnTo>
                  <a:lnTo>
                    <a:pt x="28" y="46"/>
                  </a:lnTo>
                  <a:lnTo>
                    <a:pt x="24" y="50"/>
                  </a:lnTo>
                  <a:lnTo>
                    <a:pt x="24" y="50"/>
                  </a:lnTo>
                  <a:lnTo>
                    <a:pt x="20" y="54"/>
                  </a:lnTo>
                  <a:lnTo>
                    <a:pt x="16" y="60"/>
                  </a:lnTo>
                  <a:lnTo>
                    <a:pt x="12" y="76"/>
                  </a:lnTo>
                  <a:lnTo>
                    <a:pt x="12" y="76"/>
                  </a:lnTo>
                  <a:lnTo>
                    <a:pt x="14" y="88"/>
                  </a:lnTo>
                  <a:lnTo>
                    <a:pt x="14" y="88"/>
                  </a:lnTo>
                  <a:lnTo>
                    <a:pt x="16" y="94"/>
                  </a:lnTo>
                  <a:lnTo>
                    <a:pt x="18" y="100"/>
                  </a:lnTo>
                  <a:lnTo>
                    <a:pt x="18" y="100"/>
                  </a:lnTo>
                  <a:lnTo>
                    <a:pt x="22" y="104"/>
                  </a:lnTo>
                  <a:lnTo>
                    <a:pt x="26" y="106"/>
                  </a:lnTo>
                  <a:lnTo>
                    <a:pt x="26" y="106"/>
                  </a:lnTo>
                  <a:lnTo>
                    <a:pt x="32" y="108"/>
                  </a:lnTo>
                  <a:lnTo>
                    <a:pt x="40" y="108"/>
                  </a:lnTo>
                  <a:lnTo>
                    <a:pt x="40" y="108"/>
                  </a:lnTo>
                  <a:lnTo>
                    <a:pt x="46" y="108"/>
                  </a:lnTo>
                  <a:lnTo>
                    <a:pt x="46" y="108"/>
                  </a:lnTo>
                  <a:lnTo>
                    <a:pt x="56" y="108"/>
                  </a:lnTo>
                  <a:lnTo>
                    <a:pt x="62"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8" name="Freeform 97"/>
            <p:cNvSpPr>
              <a:spLocks noEditPoints="1"/>
            </p:cNvSpPr>
            <p:nvPr/>
          </p:nvSpPr>
          <p:spPr bwMode="auto">
            <a:xfrm>
              <a:off x="8902042" y="754969"/>
              <a:ext cx="51702" cy="70940"/>
            </a:xfrm>
            <a:custGeom>
              <a:avLst/>
              <a:gdLst/>
              <a:ahLst/>
              <a:cxnLst>
                <a:cxn ang="0">
                  <a:pos x="64" y="8"/>
                </a:cxn>
                <a:cxn ang="0">
                  <a:pos x="70" y="16"/>
                </a:cxn>
                <a:cxn ang="0">
                  <a:pos x="72" y="28"/>
                </a:cxn>
                <a:cxn ang="0">
                  <a:pos x="68" y="40"/>
                </a:cxn>
                <a:cxn ang="0">
                  <a:pos x="60" y="50"/>
                </a:cxn>
                <a:cxn ang="0">
                  <a:pos x="48" y="54"/>
                </a:cxn>
                <a:cxn ang="0">
                  <a:pos x="30" y="56"/>
                </a:cxn>
                <a:cxn ang="0">
                  <a:pos x="26" y="54"/>
                </a:cxn>
                <a:cxn ang="0">
                  <a:pos x="16" y="64"/>
                </a:cxn>
                <a:cxn ang="0">
                  <a:pos x="16" y="70"/>
                </a:cxn>
                <a:cxn ang="0">
                  <a:pos x="26" y="74"/>
                </a:cxn>
                <a:cxn ang="0">
                  <a:pos x="36" y="76"/>
                </a:cxn>
                <a:cxn ang="0">
                  <a:pos x="52" y="76"/>
                </a:cxn>
                <a:cxn ang="0">
                  <a:pos x="64" y="78"/>
                </a:cxn>
                <a:cxn ang="0">
                  <a:pos x="70" y="82"/>
                </a:cxn>
                <a:cxn ang="0">
                  <a:pos x="72" y="92"/>
                </a:cxn>
                <a:cxn ang="0">
                  <a:pos x="68" y="106"/>
                </a:cxn>
                <a:cxn ang="0">
                  <a:pos x="56" y="114"/>
                </a:cxn>
                <a:cxn ang="0">
                  <a:pos x="30" y="118"/>
                </a:cxn>
                <a:cxn ang="0">
                  <a:pos x="14" y="118"/>
                </a:cxn>
                <a:cxn ang="0">
                  <a:pos x="0"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8" y="16"/>
                </a:cxn>
                <a:cxn ang="0">
                  <a:pos x="18" y="8"/>
                </a:cxn>
                <a:cxn ang="0">
                  <a:pos x="42" y="0"/>
                </a:cxn>
                <a:cxn ang="0">
                  <a:pos x="48" y="2"/>
                </a:cxn>
                <a:cxn ang="0">
                  <a:pos x="84" y="10"/>
                </a:cxn>
                <a:cxn ang="0">
                  <a:pos x="74" y="8"/>
                </a:cxn>
                <a:cxn ang="0">
                  <a:pos x="58" y="20"/>
                </a:cxn>
                <a:cxn ang="0">
                  <a:pos x="50" y="10"/>
                </a:cxn>
                <a:cxn ang="0">
                  <a:pos x="32"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4"/>
                  </a:lnTo>
                  <a:lnTo>
                    <a:pt x="26" y="54"/>
                  </a:lnTo>
                  <a:lnTo>
                    <a:pt x="18" y="60"/>
                  </a:lnTo>
                  <a:lnTo>
                    <a:pt x="18" y="60"/>
                  </a:lnTo>
                  <a:lnTo>
                    <a:pt x="16" y="64"/>
                  </a:lnTo>
                  <a:lnTo>
                    <a:pt x="14" y="68"/>
                  </a:lnTo>
                  <a:lnTo>
                    <a:pt x="14" y="68"/>
                  </a:lnTo>
                  <a:lnTo>
                    <a:pt x="16" y="70"/>
                  </a:lnTo>
                  <a:lnTo>
                    <a:pt x="18" y="72"/>
                  </a:lnTo>
                  <a:lnTo>
                    <a:pt x="18" y="72"/>
                  </a:lnTo>
                  <a:lnTo>
                    <a:pt x="26" y="74"/>
                  </a:lnTo>
                  <a:lnTo>
                    <a:pt x="26" y="74"/>
                  </a:lnTo>
                  <a:lnTo>
                    <a:pt x="36" y="76"/>
                  </a:lnTo>
                  <a:lnTo>
                    <a:pt x="36" y="76"/>
                  </a:lnTo>
                  <a:lnTo>
                    <a:pt x="42" y="74"/>
                  </a:lnTo>
                  <a:lnTo>
                    <a:pt x="42" y="74"/>
                  </a:lnTo>
                  <a:lnTo>
                    <a:pt x="52" y="76"/>
                  </a:lnTo>
                  <a:lnTo>
                    <a:pt x="52" y="76"/>
                  </a:lnTo>
                  <a:lnTo>
                    <a:pt x="64" y="78"/>
                  </a:lnTo>
                  <a:lnTo>
                    <a:pt x="64" y="78"/>
                  </a:lnTo>
                  <a:lnTo>
                    <a:pt x="68" y="80"/>
                  </a:lnTo>
                  <a:lnTo>
                    <a:pt x="70" y="82"/>
                  </a:lnTo>
                  <a:lnTo>
                    <a:pt x="70" y="82"/>
                  </a:lnTo>
                  <a:lnTo>
                    <a:pt x="72" y="86"/>
                  </a:lnTo>
                  <a:lnTo>
                    <a:pt x="72" y="92"/>
                  </a:lnTo>
                  <a:lnTo>
                    <a:pt x="72"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0" y="106"/>
                  </a:lnTo>
                  <a:lnTo>
                    <a:pt x="0" y="106"/>
                  </a:lnTo>
                  <a:lnTo>
                    <a:pt x="14" y="108"/>
                  </a:lnTo>
                  <a:lnTo>
                    <a:pt x="14" y="108"/>
                  </a:lnTo>
                  <a:lnTo>
                    <a:pt x="28" y="110"/>
                  </a:lnTo>
                  <a:lnTo>
                    <a:pt x="28" y="110"/>
                  </a:lnTo>
                  <a:lnTo>
                    <a:pt x="36" y="110"/>
                  </a:lnTo>
                  <a:lnTo>
                    <a:pt x="36" y="110"/>
                  </a:lnTo>
                  <a:lnTo>
                    <a:pt x="46" y="106"/>
                  </a:lnTo>
                  <a:lnTo>
                    <a:pt x="46" y="106"/>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0" y="84"/>
                  </a:lnTo>
                  <a:lnTo>
                    <a:pt x="10"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8" y="16"/>
                  </a:lnTo>
                  <a:lnTo>
                    <a:pt x="8" y="16"/>
                  </a:lnTo>
                  <a:lnTo>
                    <a:pt x="12" y="10"/>
                  </a:lnTo>
                  <a:lnTo>
                    <a:pt x="18" y="8"/>
                  </a:lnTo>
                  <a:lnTo>
                    <a:pt x="18" y="8"/>
                  </a:lnTo>
                  <a:lnTo>
                    <a:pt x="30" y="2"/>
                  </a:lnTo>
                  <a:lnTo>
                    <a:pt x="30" y="2"/>
                  </a:lnTo>
                  <a:lnTo>
                    <a:pt x="42" y="0"/>
                  </a:lnTo>
                  <a:lnTo>
                    <a:pt x="42" y="0"/>
                  </a:lnTo>
                  <a:lnTo>
                    <a:pt x="48" y="2"/>
                  </a:lnTo>
                  <a:lnTo>
                    <a:pt x="48" y="2"/>
                  </a:lnTo>
                  <a:lnTo>
                    <a:pt x="54" y="2"/>
                  </a:lnTo>
                  <a:lnTo>
                    <a:pt x="86" y="0"/>
                  </a:lnTo>
                  <a:lnTo>
                    <a:pt x="84" y="10"/>
                  </a:lnTo>
                  <a:lnTo>
                    <a:pt x="84" y="10"/>
                  </a:lnTo>
                  <a:lnTo>
                    <a:pt x="74" y="8"/>
                  </a:lnTo>
                  <a:lnTo>
                    <a:pt x="74" y="8"/>
                  </a:lnTo>
                  <a:close/>
                  <a:moveTo>
                    <a:pt x="60" y="28"/>
                  </a:moveTo>
                  <a:lnTo>
                    <a:pt x="60" y="28"/>
                  </a:lnTo>
                  <a:lnTo>
                    <a:pt x="58" y="20"/>
                  </a:lnTo>
                  <a:lnTo>
                    <a:pt x="56" y="14"/>
                  </a:lnTo>
                  <a:lnTo>
                    <a:pt x="56" y="14"/>
                  </a:lnTo>
                  <a:lnTo>
                    <a:pt x="50" y="10"/>
                  </a:lnTo>
                  <a:lnTo>
                    <a:pt x="42" y="8"/>
                  </a:lnTo>
                  <a:lnTo>
                    <a:pt x="42" y="8"/>
                  </a:lnTo>
                  <a:lnTo>
                    <a:pt x="32" y="10"/>
                  </a:lnTo>
                  <a:lnTo>
                    <a:pt x="26" y="14"/>
                  </a:lnTo>
                  <a:lnTo>
                    <a:pt x="26" y="14"/>
                  </a:lnTo>
                  <a:lnTo>
                    <a:pt x="22" y="20"/>
                  </a:lnTo>
                  <a:lnTo>
                    <a:pt x="18" y="28"/>
                  </a:lnTo>
                  <a:lnTo>
                    <a:pt x="18" y="28"/>
                  </a:lnTo>
                  <a:lnTo>
                    <a:pt x="20" y="36"/>
                  </a:lnTo>
                  <a:lnTo>
                    <a:pt x="22" y="42"/>
                  </a:lnTo>
                  <a:lnTo>
                    <a:pt x="22" y="42"/>
                  </a:lnTo>
                  <a:lnTo>
                    <a:pt x="28" y="46"/>
                  </a:lnTo>
                  <a:lnTo>
                    <a:pt x="36" y="48"/>
                  </a:lnTo>
                  <a:lnTo>
                    <a:pt x="36" y="48"/>
                  </a:lnTo>
                  <a:lnTo>
                    <a:pt x="46" y="46"/>
                  </a:lnTo>
                  <a:lnTo>
                    <a:pt x="52" y="42"/>
                  </a:lnTo>
                  <a:lnTo>
                    <a:pt x="56" y="36"/>
                  </a:lnTo>
                  <a:lnTo>
                    <a:pt x="60" y="28"/>
                  </a:lnTo>
                  <a:lnTo>
                    <a:pt x="60"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9" name="Freeform 98"/>
            <p:cNvSpPr>
              <a:spLocks noEditPoints="1"/>
            </p:cNvSpPr>
            <p:nvPr/>
          </p:nvSpPr>
          <p:spPr bwMode="auto">
            <a:xfrm>
              <a:off x="8957351" y="754969"/>
              <a:ext cx="44488" cy="51702"/>
            </a:xfrm>
            <a:custGeom>
              <a:avLst/>
              <a:gdLst/>
              <a:ahLst/>
              <a:cxnLst>
                <a:cxn ang="0">
                  <a:pos x="12" y="46"/>
                </a:cxn>
                <a:cxn ang="0">
                  <a:pos x="14" y="64"/>
                </a:cxn>
                <a:cxn ang="0">
                  <a:pos x="18" y="70"/>
                </a:cxn>
                <a:cxn ang="0">
                  <a:pos x="22" y="72"/>
                </a:cxn>
                <a:cxn ang="0">
                  <a:pos x="34" y="76"/>
                </a:cxn>
                <a:cxn ang="0">
                  <a:pos x="44" y="78"/>
                </a:cxn>
                <a:cxn ang="0">
                  <a:pos x="54" y="76"/>
                </a:cxn>
                <a:cxn ang="0">
                  <a:pos x="64" y="74"/>
                </a:cxn>
                <a:cxn ang="0">
                  <a:pos x="64" y="82"/>
                </a:cxn>
                <a:cxn ang="0">
                  <a:pos x="50" y="86"/>
                </a:cxn>
                <a:cxn ang="0">
                  <a:pos x="38" y="86"/>
                </a:cxn>
                <a:cxn ang="0">
                  <a:pos x="20" y="82"/>
                </a:cxn>
                <a:cxn ang="0">
                  <a:pos x="6" y="74"/>
                </a:cxn>
                <a:cxn ang="0">
                  <a:pos x="2" y="68"/>
                </a:cxn>
                <a:cxn ang="0">
                  <a:pos x="0" y="52"/>
                </a:cxn>
                <a:cxn ang="0">
                  <a:pos x="0" y="42"/>
                </a:cxn>
                <a:cxn ang="0">
                  <a:pos x="6" y="22"/>
                </a:cxn>
                <a:cxn ang="0">
                  <a:pos x="10" y="16"/>
                </a:cxn>
                <a:cxn ang="0">
                  <a:pos x="14" y="10"/>
                </a:cxn>
                <a:cxn ang="0">
                  <a:pos x="28" y="2"/>
                </a:cxn>
                <a:cxn ang="0">
                  <a:pos x="42" y="0"/>
                </a:cxn>
                <a:cxn ang="0">
                  <a:pos x="50" y="2"/>
                </a:cxn>
                <a:cxn ang="0">
                  <a:pos x="58" y="4"/>
                </a:cxn>
                <a:cxn ang="0">
                  <a:pos x="70" y="12"/>
                </a:cxn>
                <a:cxn ang="0">
                  <a:pos x="72" y="18"/>
                </a:cxn>
                <a:cxn ang="0">
                  <a:pos x="74" y="26"/>
                </a:cxn>
                <a:cxn ang="0">
                  <a:pos x="74" y="46"/>
                </a:cxn>
                <a:cxn ang="0">
                  <a:pos x="62" y="26"/>
                </a:cxn>
                <a:cxn ang="0">
                  <a:pos x="58" y="18"/>
                </a:cxn>
                <a:cxn ang="0">
                  <a:pos x="56" y="14"/>
                </a:cxn>
                <a:cxn ang="0">
                  <a:pos x="52" y="10"/>
                </a:cxn>
                <a:cxn ang="0">
                  <a:pos x="40" y="8"/>
                </a:cxn>
                <a:cxn ang="0">
                  <a:pos x="30" y="10"/>
                </a:cxn>
                <a:cxn ang="0">
                  <a:pos x="22" y="16"/>
                </a:cxn>
                <a:cxn ang="0">
                  <a:pos x="14" y="38"/>
                </a:cxn>
                <a:cxn ang="0">
                  <a:pos x="60" y="38"/>
                </a:cxn>
                <a:cxn ang="0">
                  <a:pos x="62" y="26"/>
                </a:cxn>
              </a:cxnLst>
              <a:rect l="0" t="0" r="r" b="b"/>
              <a:pathLst>
                <a:path w="74" h="86">
                  <a:moveTo>
                    <a:pt x="12" y="46"/>
                  </a:moveTo>
                  <a:lnTo>
                    <a:pt x="12" y="46"/>
                  </a:lnTo>
                  <a:lnTo>
                    <a:pt x="12" y="56"/>
                  </a:lnTo>
                  <a:lnTo>
                    <a:pt x="14" y="64"/>
                  </a:lnTo>
                  <a:lnTo>
                    <a:pt x="14" y="64"/>
                  </a:lnTo>
                  <a:lnTo>
                    <a:pt x="18" y="70"/>
                  </a:lnTo>
                  <a:lnTo>
                    <a:pt x="22" y="72"/>
                  </a:lnTo>
                  <a:lnTo>
                    <a:pt x="22"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6" y="74"/>
                  </a:lnTo>
                  <a:lnTo>
                    <a:pt x="6" y="74"/>
                  </a:lnTo>
                  <a:lnTo>
                    <a:pt x="2" y="68"/>
                  </a:lnTo>
                  <a:lnTo>
                    <a:pt x="0" y="60"/>
                  </a:lnTo>
                  <a:lnTo>
                    <a:pt x="0" y="52"/>
                  </a:lnTo>
                  <a:lnTo>
                    <a:pt x="0" y="42"/>
                  </a:lnTo>
                  <a:lnTo>
                    <a:pt x="0" y="42"/>
                  </a:lnTo>
                  <a:lnTo>
                    <a:pt x="2" y="32"/>
                  </a:lnTo>
                  <a:lnTo>
                    <a:pt x="6" y="22"/>
                  </a:lnTo>
                  <a:lnTo>
                    <a:pt x="6" y="22"/>
                  </a:lnTo>
                  <a:lnTo>
                    <a:pt x="10" y="16"/>
                  </a:lnTo>
                  <a:lnTo>
                    <a:pt x="14" y="10"/>
                  </a:lnTo>
                  <a:lnTo>
                    <a:pt x="14" y="10"/>
                  </a:lnTo>
                  <a:lnTo>
                    <a:pt x="20" y="6"/>
                  </a:lnTo>
                  <a:lnTo>
                    <a:pt x="28" y="2"/>
                  </a:lnTo>
                  <a:lnTo>
                    <a:pt x="28" y="2"/>
                  </a:lnTo>
                  <a:lnTo>
                    <a:pt x="42" y="0"/>
                  </a:lnTo>
                  <a:lnTo>
                    <a:pt x="42" y="0"/>
                  </a:lnTo>
                  <a:lnTo>
                    <a:pt x="50" y="2"/>
                  </a:lnTo>
                  <a:lnTo>
                    <a:pt x="58" y="4"/>
                  </a:lnTo>
                  <a:lnTo>
                    <a:pt x="58" y="4"/>
                  </a:lnTo>
                  <a:lnTo>
                    <a:pt x="64" y="8"/>
                  </a:lnTo>
                  <a:lnTo>
                    <a:pt x="70" y="12"/>
                  </a:lnTo>
                  <a:lnTo>
                    <a:pt x="70" y="12"/>
                  </a:lnTo>
                  <a:lnTo>
                    <a:pt x="72" y="18"/>
                  </a:lnTo>
                  <a:lnTo>
                    <a:pt x="74" y="26"/>
                  </a:lnTo>
                  <a:lnTo>
                    <a:pt x="74" y="26"/>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0" y="8"/>
                  </a:lnTo>
                  <a:lnTo>
                    <a:pt x="40" y="8"/>
                  </a:lnTo>
                  <a:lnTo>
                    <a:pt x="30" y="10"/>
                  </a:lnTo>
                  <a:lnTo>
                    <a:pt x="22" y="16"/>
                  </a:lnTo>
                  <a:lnTo>
                    <a:pt x="22" y="16"/>
                  </a:lnTo>
                  <a:lnTo>
                    <a:pt x="16" y="26"/>
                  </a:lnTo>
                  <a:lnTo>
                    <a:pt x="14" y="38"/>
                  </a:lnTo>
                  <a:lnTo>
                    <a:pt x="60" y="38"/>
                  </a:lnTo>
                  <a:lnTo>
                    <a:pt x="60"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100" name="Freeform 27"/>
            <p:cNvSpPr>
              <a:spLocks noEditPoints="1"/>
            </p:cNvSpPr>
            <p:nvPr userDrawn="1"/>
          </p:nvSpPr>
          <p:spPr bwMode="auto">
            <a:xfrm>
              <a:off x="9001484" y="729148"/>
              <a:ext cx="34940" cy="34940"/>
            </a:xfrm>
            <a:custGeom>
              <a:avLst/>
              <a:gdLst/>
              <a:ahLst/>
              <a:cxnLst>
                <a:cxn ang="0">
                  <a:pos x="104" y="63"/>
                </a:cxn>
                <a:cxn ang="0">
                  <a:pos x="96" y="81"/>
                </a:cxn>
                <a:cxn ang="0">
                  <a:pos x="82" y="95"/>
                </a:cxn>
                <a:cxn ang="0">
                  <a:pos x="62" y="103"/>
                </a:cxn>
                <a:cxn ang="0">
                  <a:pos x="42" y="103"/>
                </a:cxn>
                <a:cxn ang="0">
                  <a:pos x="24" y="95"/>
                </a:cxn>
                <a:cxn ang="0">
                  <a:pos x="9" y="81"/>
                </a:cxn>
                <a:cxn ang="0">
                  <a:pos x="0" y="63"/>
                </a:cxn>
                <a:cxn ang="0">
                  <a:pos x="0" y="42"/>
                </a:cxn>
                <a:cxn ang="0">
                  <a:pos x="9" y="23"/>
                </a:cxn>
                <a:cxn ang="0">
                  <a:pos x="24" y="9"/>
                </a:cxn>
                <a:cxn ang="0">
                  <a:pos x="42" y="1"/>
                </a:cxn>
                <a:cxn ang="0">
                  <a:pos x="62" y="1"/>
                </a:cxn>
                <a:cxn ang="0">
                  <a:pos x="82" y="9"/>
                </a:cxn>
                <a:cxn ang="0">
                  <a:pos x="96" y="23"/>
                </a:cxn>
                <a:cxn ang="0">
                  <a:pos x="104" y="42"/>
                </a:cxn>
                <a:cxn ang="0">
                  <a:pos x="96" y="53"/>
                </a:cxn>
                <a:cxn ang="0">
                  <a:pos x="93" y="36"/>
                </a:cxn>
                <a:cxn ang="0">
                  <a:pos x="83" y="22"/>
                </a:cxn>
                <a:cxn ang="0">
                  <a:pos x="69" y="11"/>
                </a:cxn>
                <a:cxn ang="0">
                  <a:pos x="52" y="9"/>
                </a:cxn>
                <a:cxn ang="0">
                  <a:pos x="35" y="11"/>
                </a:cxn>
                <a:cxn ang="0">
                  <a:pos x="21" y="22"/>
                </a:cxn>
                <a:cxn ang="0">
                  <a:pos x="12" y="36"/>
                </a:cxn>
                <a:cxn ang="0">
                  <a:pos x="8" y="53"/>
                </a:cxn>
                <a:cxn ang="0">
                  <a:pos x="12" y="69"/>
                </a:cxn>
                <a:cxn ang="0">
                  <a:pos x="21" y="84"/>
                </a:cxn>
                <a:cxn ang="0">
                  <a:pos x="35" y="93"/>
                </a:cxn>
                <a:cxn ang="0">
                  <a:pos x="52" y="96"/>
                </a:cxn>
                <a:cxn ang="0">
                  <a:pos x="69" y="93"/>
                </a:cxn>
                <a:cxn ang="0">
                  <a:pos x="83" y="84"/>
                </a:cxn>
                <a:cxn ang="0">
                  <a:pos x="93" y="69"/>
                </a:cxn>
                <a:cxn ang="0">
                  <a:pos x="96" y="53"/>
                </a:cxn>
                <a:cxn ang="0">
                  <a:pos x="51" y="58"/>
                </a:cxn>
                <a:cxn ang="0">
                  <a:pos x="34" y="78"/>
                </a:cxn>
                <a:cxn ang="0">
                  <a:pos x="52" y="24"/>
                </a:cxn>
                <a:cxn ang="0">
                  <a:pos x="68" y="28"/>
                </a:cxn>
                <a:cxn ang="0">
                  <a:pos x="73" y="37"/>
                </a:cxn>
                <a:cxn ang="0">
                  <a:pos x="71" y="46"/>
                </a:cxn>
                <a:cxn ang="0">
                  <a:pos x="66" y="54"/>
                </a:cxn>
                <a:cxn ang="0">
                  <a:pos x="65" y="78"/>
                </a:cxn>
                <a:cxn ang="0">
                  <a:pos x="62" y="36"/>
                </a:cxn>
                <a:cxn ang="0">
                  <a:pos x="56" y="31"/>
                </a:cxn>
                <a:cxn ang="0">
                  <a:pos x="43" y="51"/>
                </a:cxn>
                <a:cxn ang="0">
                  <a:pos x="56" y="51"/>
                </a:cxn>
                <a:cxn ang="0">
                  <a:pos x="62" y="46"/>
                </a:cxn>
              </a:cxnLst>
              <a:rect l="0" t="0" r="r" b="b"/>
              <a:pathLst>
                <a:path w="105" h="104">
                  <a:moveTo>
                    <a:pt x="105" y="53"/>
                  </a:moveTo>
                  <a:lnTo>
                    <a:pt x="105" y="53"/>
                  </a:lnTo>
                  <a:lnTo>
                    <a:pt x="104" y="63"/>
                  </a:lnTo>
                  <a:lnTo>
                    <a:pt x="100" y="72"/>
                  </a:lnTo>
                  <a:lnTo>
                    <a:pt x="100" y="72"/>
                  </a:lnTo>
                  <a:lnTo>
                    <a:pt x="96" y="81"/>
                  </a:lnTo>
                  <a:lnTo>
                    <a:pt x="90" y="89"/>
                  </a:lnTo>
                  <a:lnTo>
                    <a:pt x="90" y="89"/>
                  </a:lnTo>
                  <a:lnTo>
                    <a:pt x="82" y="95"/>
                  </a:lnTo>
                  <a:lnTo>
                    <a:pt x="73" y="100"/>
                  </a:lnTo>
                  <a:lnTo>
                    <a:pt x="73" y="100"/>
                  </a:lnTo>
                  <a:lnTo>
                    <a:pt x="62" y="103"/>
                  </a:lnTo>
                  <a:lnTo>
                    <a:pt x="52" y="104"/>
                  </a:lnTo>
                  <a:lnTo>
                    <a:pt x="52" y="104"/>
                  </a:lnTo>
                  <a:lnTo>
                    <a:pt x="42" y="103"/>
                  </a:lnTo>
                  <a:lnTo>
                    <a:pt x="31" y="100"/>
                  </a:lnTo>
                  <a:lnTo>
                    <a:pt x="31" y="100"/>
                  </a:lnTo>
                  <a:lnTo>
                    <a:pt x="24" y="95"/>
                  </a:lnTo>
                  <a:lnTo>
                    <a:pt x="16" y="89"/>
                  </a:lnTo>
                  <a:lnTo>
                    <a:pt x="16" y="89"/>
                  </a:lnTo>
                  <a:lnTo>
                    <a:pt x="9" y="81"/>
                  </a:lnTo>
                  <a:lnTo>
                    <a:pt x="4" y="72"/>
                  </a:lnTo>
                  <a:lnTo>
                    <a:pt x="4" y="72"/>
                  </a:lnTo>
                  <a:lnTo>
                    <a:pt x="0" y="63"/>
                  </a:lnTo>
                  <a:lnTo>
                    <a:pt x="0" y="53"/>
                  </a:lnTo>
                  <a:lnTo>
                    <a:pt x="0" y="53"/>
                  </a:lnTo>
                  <a:lnTo>
                    <a:pt x="0" y="42"/>
                  </a:lnTo>
                  <a:lnTo>
                    <a:pt x="4" y="32"/>
                  </a:lnTo>
                  <a:lnTo>
                    <a:pt x="4" y="32"/>
                  </a:lnTo>
                  <a:lnTo>
                    <a:pt x="9" y="23"/>
                  </a:lnTo>
                  <a:lnTo>
                    <a:pt x="16" y="15"/>
                  </a:lnTo>
                  <a:lnTo>
                    <a:pt x="16" y="15"/>
                  </a:lnTo>
                  <a:lnTo>
                    <a:pt x="24" y="9"/>
                  </a:lnTo>
                  <a:lnTo>
                    <a:pt x="31" y="4"/>
                  </a:lnTo>
                  <a:lnTo>
                    <a:pt x="31" y="4"/>
                  </a:lnTo>
                  <a:lnTo>
                    <a:pt x="42" y="1"/>
                  </a:lnTo>
                  <a:lnTo>
                    <a:pt x="52" y="0"/>
                  </a:lnTo>
                  <a:lnTo>
                    <a:pt x="52" y="0"/>
                  </a:lnTo>
                  <a:lnTo>
                    <a:pt x="62" y="1"/>
                  </a:lnTo>
                  <a:lnTo>
                    <a:pt x="73" y="4"/>
                  </a:lnTo>
                  <a:lnTo>
                    <a:pt x="73" y="4"/>
                  </a:lnTo>
                  <a:lnTo>
                    <a:pt x="82" y="9"/>
                  </a:lnTo>
                  <a:lnTo>
                    <a:pt x="90" y="15"/>
                  </a:lnTo>
                  <a:lnTo>
                    <a:pt x="90" y="15"/>
                  </a:lnTo>
                  <a:lnTo>
                    <a:pt x="96" y="23"/>
                  </a:lnTo>
                  <a:lnTo>
                    <a:pt x="100" y="32"/>
                  </a:lnTo>
                  <a:lnTo>
                    <a:pt x="100" y="32"/>
                  </a:lnTo>
                  <a:lnTo>
                    <a:pt x="104" y="42"/>
                  </a:lnTo>
                  <a:lnTo>
                    <a:pt x="105" y="53"/>
                  </a:lnTo>
                  <a:lnTo>
                    <a:pt x="105" y="53"/>
                  </a:lnTo>
                  <a:close/>
                  <a:moveTo>
                    <a:pt x="96" y="53"/>
                  </a:moveTo>
                  <a:lnTo>
                    <a:pt x="96" y="53"/>
                  </a:lnTo>
                  <a:lnTo>
                    <a:pt x="96" y="44"/>
                  </a:lnTo>
                  <a:lnTo>
                    <a:pt x="93" y="36"/>
                  </a:lnTo>
                  <a:lnTo>
                    <a:pt x="93" y="36"/>
                  </a:lnTo>
                  <a:lnTo>
                    <a:pt x="88" y="28"/>
                  </a:lnTo>
                  <a:lnTo>
                    <a:pt x="83" y="22"/>
                  </a:lnTo>
                  <a:lnTo>
                    <a:pt x="83" y="22"/>
                  </a:lnTo>
                  <a:lnTo>
                    <a:pt x="77" y="17"/>
                  </a:lnTo>
                  <a:lnTo>
                    <a:pt x="69" y="11"/>
                  </a:lnTo>
                  <a:lnTo>
                    <a:pt x="69" y="11"/>
                  </a:lnTo>
                  <a:lnTo>
                    <a:pt x="61" y="9"/>
                  </a:lnTo>
                  <a:lnTo>
                    <a:pt x="52" y="9"/>
                  </a:lnTo>
                  <a:lnTo>
                    <a:pt x="52" y="9"/>
                  </a:lnTo>
                  <a:lnTo>
                    <a:pt x="43" y="9"/>
                  </a:lnTo>
                  <a:lnTo>
                    <a:pt x="35" y="11"/>
                  </a:lnTo>
                  <a:lnTo>
                    <a:pt x="35" y="11"/>
                  </a:lnTo>
                  <a:lnTo>
                    <a:pt x="28" y="17"/>
                  </a:lnTo>
                  <a:lnTo>
                    <a:pt x="21" y="22"/>
                  </a:lnTo>
                  <a:lnTo>
                    <a:pt x="21" y="22"/>
                  </a:lnTo>
                  <a:lnTo>
                    <a:pt x="16" y="28"/>
                  </a:lnTo>
                  <a:lnTo>
                    <a:pt x="12" y="36"/>
                  </a:lnTo>
                  <a:lnTo>
                    <a:pt x="12" y="36"/>
                  </a:lnTo>
                  <a:lnTo>
                    <a:pt x="9" y="44"/>
                  </a:lnTo>
                  <a:lnTo>
                    <a:pt x="8" y="53"/>
                  </a:lnTo>
                  <a:lnTo>
                    <a:pt x="8" y="53"/>
                  </a:lnTo>
                  <a:lnTo>
                    <a:pt x="9" y="62"/>
                  </a:lnTo>
                  <a:lnTo>
                    <a:pt x="12" y="69"/>
                  </a:lnTo>
                  <a:lnTo>
                    <a:pt x="12" y="69"/>
                  </a:lnTo>
                  <a:lnTo>
                    <a:pt x="16" y="77"/>
                  </a:lnTo>
                  <a:lnTo>
                    <a:pt x="21" y="84"/>
                  </a:lnTo>
                  <a:lnTo>
                    <a:pt x="21" y="84"/>
                  </a:lnTo>
                  <a:lnTo>
                    <a:pt x="28" y="89"/>
                  </a:lnTo>
                  <a:lnTo>
                    <a:pt x="35" y="93"/>
                  </a:lnTo>
                  <a:lnTo>
                    <a:pt x="35" y="93"/>
                  </a:lnTo>
                  <a:lnTo>
                    <a:pt x="43" y="95"/>
                  </a:lnTo>
                  <a:lnTo>
                    <a:pt x="52" y="96"/>
                  </a:lnTo>
                  <a:lnTo>
                    <a:pt x="52" y="96"/>
                  </a:lnTo>
                  <a:lnTo>
                    <a:pt x="61" y="95"/>
                  </a:lnTo>
                  <a:lnTo>
                    <a:pt x="69" y="93"/>
                  </a:lnTo>
                  <a:lnTo>
                    <a:pt x="69" y="93"/>
                  </a:lnTo>
                  <a:lnTo>
                    <a:pt x="77" y="89"/>
                  </a:lnTo>
                  <a:lnTo>
                    <a:pt x="83" y="84"/>
                  </a:lnTo>
                  <a:lnTo>
                    <a:pt x="83" y="84"/>
                  </a:lnTo>
                  <a:lnTo>
                    <a:pt x="88" y="77"/>
                  </a:lnTo>
                  <a:lnTo>
                    <a:pt x="93" y="69"/>
                  </a:lnTo>
                  <a:lnTo>
                    <a:pt x="93" y="69"/>
                  </a:lnTo>
                  <a:lnTo>
                    <a:pt x="96" y="62"/>
                  </a:lnTo>
                  <a:lnTo>
                    <a:pt x="96" y="53"/>
                  </a:lnTo>
                  <a:lnTo>
                    <a:pt x="96" y="53"/>
                  </a:lnTo>
                  <a:close/>
                  <a:moveTo>
                    <a:pt x="65" y="78"/>
                  </a:moveTo>
                  <a:lnTo>
                    <a:pt x="51" y="58"/>
                  </a:lnTo>
                  <a:lnTo>
                    <a:pt x="43" y="58"/>
                  </a:lnTo>
                  <a:lnTo>
                    <a:pt x="43" y="78"/>
                  </a:lnTo>
                  <a:lnTo>
                    <a:pt x="34" y="78"/>
                  </a:lnTo>
                  <a:lnTo>
                    <a:pt x="34" y="24"/>
                  </a:lnTo>
                  <a:lnTo>
                    <a:pt x="52" y="24"/>
                  </a:lnTo>
                  <a:lnTo>
                    <a:pt x="52" y="24"/>
                  </a:lnTo>
                  <a:lnTo>
                    <a:pt x="61" y="26"/>
                  </a:lnTo>
                  <a:lnTo>
                    <a:pt x="68" y="28"/>
                  </a:lnTo>
                  <a:lnTo>
                    <a:pt x="68" y="28"/>
                  </a:lnTo>
                  <a:lnTo>
                    <a:pt x="70" y="31"/>
                  </a:lnTo>
                  <a:lnTo>
                    <a:pt x="71" y="33"/>
                  </a:lnTo>
                  <a:lnTo>
                    <a:pt x="73" y="37"/>
                  </a:lnTo>
                  <a:lnTo>
                    <a:pt x="73" y="41"/>
                  </a:lnTo>
                  <a:lnTo>
                    <a:pt x="73" y="41"/>
                  </a:lnTo>
                  <a:lnTo>
                    <a:pt x="71" y="46"/>
                  </a:lnTo>
                  <a:lnTo>
                    <a:pt x="70" y="50"/>
                  </a:lnTo>
                  <a:lnTo>
                    <a:pt x="70" y="50"/>
                  </a:lnTo>
                  <a:lnTo>
                    <a:pt x="66" y="54"/>
                  </a:lnTo>
                  <a:lnTo>
                    <a:pt x="60" y="57"/>
                  </a:lnTo>
                  <a:lnTo>
                    <a:pt x="77" y="78"/>
                  </a:lnTo>
                  <a:lnTo>
                    <a:pt x="65" y="78"/>
                  </a:lnTo>
                  <a:close/>
                  <a:moveTo>
                    <a:pt x="64" y="41"/>
                  </a:moveTo>
                  <a:lnTo>
                    <a:pt x="64" y="41"/>
                  </a:lnTo>
                  <a:lnTo>
                    <a:pt x="62" y="36"/>
                  </a:lnTo>
                  <a:lnTo>
                    <a:pt x="60" y="33"/>
                  </a:lnTo>
                  <a:lnTo>
                    <a:pt x="60" y="33"/>
                  </a:lnTo>
                  <a:lnTo>
                    <a:pt x="56" y="31"/>
                  </a:lnTo>
                  <a:lnTo>
                    <a:pt x="51" y="31"/>
                  </a:lnTo>
                  <a:lnTo>
                    <a:pt x="43" y="31"/>
                  </a:lnTo>
                  <a:lnTo>
                    <a:pt x="43" y="51"/>
                  </a:lnTo>
                  <a:lnTo>
                    <a:pt x="51" y="51"/>
                  </a:lnTo>
                  <a:lnTo>
                    <a:pt x="51" y="51"/>
                  </a:lnTo>
                  <a:lnTo>
                    <a:pt x="56" y="51"/>
                  </a:lnTo>
                  <a:lnTo>
                    <a:pt x="60" y="49"/>
                  </a:lnTo>
                  <a:lnTo>
                    <a:pt x="60" y="49"/>
                  </a:lnTo>
                  <a:lnTo>
                    <a:pt x="62" y="46"/>
                  </a:lnTo>
                  <a:lnTo>
                    <a:pt x="64" y="41"/>
                  </a:lnTo>
                  <a:lnTo>
                    <a:pt x="64" y="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grpSp>
      <p:pic>
        <p:nvPicPr>
          <p:cNvPr id="51" name="Picture 50"/>
          <p:cNvPicPr>
            <a:picLocks noChangeAspect="1"/>
          </p:cNvPicPr>
          <p:nvPr userDrawn="1"/>
        </p:nvPicPr>
        <p:blipFill rotWithShape="1">
          <a:blip r:embed="rId3" cstate="print">
            <a:extLst>
              <a:ext uri="{28A0092B-C50C-407E-A947-70E740481C1C}">
                <a14:useLocalDpi xmlns:a14="http://schemas.microsoft.com/office/drawing/2010/main" val="0"/>
              </a:ext>
            </a:extLst>
          </a:blip>
          <a:srcRect r="17573"/>
          <a:stretch/>
        </p:blipFill>
        <p:spPr>
          <a:xfrm>
            <a:off x="2819210" y="2825099"/>
            <a:ext cx="9372791" cy="3353264"/>
          </a:xfrm>
          <a:prstGeom prst="rect">
            <a:avLst/>
          </a:prstGeom>
        </p:spPr>
      </p:pic>
    </p:spTree>
    <p:extLst>
      <p:ext uri="{BB962C8B-B14F-4D97-AF65-F5344CB8AC3E}">
        <p14:creationId xmlns:p14="http://schemas.microsoft.com/office/powerpoint/2010/main" val="27004223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P Separator">
    <p:bg>
      <p:bgPr>
        <a:solidFill>
          <a:srgbClr val="FFFFFF"/>
        </a:solidFill>
        <a:effectLst/>
      </p:bgPr>
    </p:bg>
    <p:spTree>
      <p:nvGrpSpPr>
        <p:cNvPr id="1" name=""/>
        <p:cNvGrpSpPr/>
        <p:nvPr/>
      </p:nvGrpSpPr>
      <p:grpSpPr>
        <a:xfrm>
          <a:off x="0" y="0"/>
          <a:ext cx="0" cy="0"/>
          <a:chOff x="0" y="0"/>
          <a:chExt cx="0" cy="0"/>
        </a:xfrm>
      </p:grpSpPr>
      <p:pic>
        <p:nvPicPr>
          <p:cNvPr id="37" name="Picture 36"/>
          <p:cNvPicPr>
            <a:picLocks noChangeAspect="1"/>
          </p:cNvPicPr>
          <p:nvPr userDrawn="1"/>
        </p:nvPicPr>
        <p:blipFill rotWithShape="1">
          <a:blip r:embed="rId2" cstate="print">
            <a:extLst>
              <a:ext uri="{28A0092B-C50C-407E-A947-70E740481C1C}">
                <a14:useLocalDpi xmlns:a14="http://schemas.microsoft.com/office/drawing/2010/main" val="0"/>
              </a:ext>
            </a:extLst>
          </a:blip>
          <a:srcRect r="10486"/>
          <a:stretch/>
        </p:blipFill>
        <p:spPr>
          <a:xfrm>
            <a:off x="2" y="0"/>
            <a:ext cx="12179029" cy="6858000"/>
          </a:xfrm>
          <a:prstGeom prst="rect">
            <a:avLst/>
          </a:prstGeom>
        </p:spPr>
      </p:pic>
      <p:pic>
        <p:nvPicPr>
          <p:cNvPr id="43" name="Picture 4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2555" y="3011413"/>
            <a:ext cx="8854299" cy="2147609"/>
          </a:xfrm>
          <a:prstGeom prst="rect">
            <a:avLst/>
          </a:prstGeom>
        </p:spPr>
      </p:pic>
      <p:sp>
        <p:nvSpPr>
          <p:cNvPr id="101" name="Rectangle 100"/>
          <p:cNvSpPr/>
          <p:nvPr userDrawn="1"/>
        </p:nvSpPr>
        <p:spPr>
          <a:xfrm rot="5400000">
            <a:off x="8732522" y="3398522"/>
            <a:ext cx="6857997" cy="609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Rectangle 47"/>
          <p:cNvSpPr/>
          <p:nvPr userDrawn="1"/>
        </p:nvSpPr>
        <p:spPr>
          <a:xfrm flipH="1">
            <a:off x="1287123" y="1396800"/>
            <a:ext cx="137757" cy="1188000"/>
          </a:xfrm>
          <a:prstGeom prst="rect">
            <a:avLst/>
          </a:prstGeom>
          <a:solidFill>
            <a:srgbClr val="C9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9" name="Group 38"/>
          <p:cNvGrpSpPr/>
          <p:nvPr userDrawn="1"/>
        </p:nvGrpSpPr>
        <p:grpSpPr>
          <a:xfrm>
            <a:off x="10707452" y="266110"/>
            <a:ext cx="1253296" cy="848073"/>
            <a:chOff x="8096452" y="189854"/>
            <a:chExt cx="939972" cy="636055"/>
          </a:xfrm>
        </p:grpSpPr>
        <p:sp>
          <p:nvSpPr>
            <p:cNvPr id="42" name="Freeform 41"/>
            <p:cNvSpPr/>
            <p:nvPr userDrawn="1"/>
          </p:nvSpPr>
          <p:spPr>
            <a:xfrm>
              <a:off x="8172639" y="311881"/>
              <a:ext cx="756157" cy="329104"/>
            </a:xfrm>
            <a:custGeom>
              <a:avLst/>
              <a:gdLst>
                <a:gd name="connsiteX0" fmla="*/ 0 w 813268"/>
                <a:gd name="connsiteY0" fmla="*/ 353961 h 353961"/>
                <a:gd name="connsiteX1" fmla="*/ 813268 w 813268"/>
                <a:gd name="connsiteY1" fmla="*/ 307609 h 353961"/>
                <a:gd name="connsiteX2" fmla="*/ 800627 w 813268"/>
                <a:gd name="connsiteY2" fmla="*/ 0 h 353961"/>
                <a:gd name="connsiteX3" fmla="*/ 46352 w 813268"/>
                <a:gd name="connsiteY3" fmla="*/ 12642 h 353961"/>
                <a:gd name="connsiteX4" fmla="*/ 0 w 813268"/>
                <a:gd name="connsiteY4" fmla="*/ 353961 h 353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268" h="353961">
                  <a:moveTo>
                    <a:pt x="0" y="353961"/>
                  </a:moveTo>
                  <a:lnTo>
                    <a:pt x="813268" y="307609"/>
                  </a:lnTo>
                  <a:lnTo>
                    <a:pt x="800627" y="0"/>
                  </a:lnTo>
                  <a:lnTo>
                    <a:pt x="46352" y="12642"/>
                  </a:lnTo>
                  <a:lnTo>
                    <a:pt x="0" y="353961"/>
                  </a:lnTo>
                  <a:close/>
                </a:path>
              </a:pathLst>
            </a:custGeom>
            <a:solidFill>
              <a:schemeClr val="bg1"/>
            </a:solidFill>
            <a:ln>
              <a:noFill/>
            </a:ln>
            <a:effectLst>
              <a:outerShdw blurRad="63500" dist="50800" dir="6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1" name="Freeform 50"/>
            <p:cNvSpPr>
              <a:spLocks/>
            </p:cNvSpPr>
            <p:nvPr/>
          </p:nvSpPr>
          <p:spPr bwMode="auto">
            <a:xfrm>
              <a:off x="8172202" y="212699"/>
              <a:ext cx="753888" cy="430450"/>
            </a:xfrm>
            <a:custGeom>
              <a:avLst/>
              <a:gdLst/>
              <a:ahLst/>
              <a:cxnLst>
                <a:cxn ang="0">
                  <a:pos x="64" y="70"/>
                </a:cxn>
                <a:cxn ang="0">
                  <a:pos x="0" y="716"/>
                </a:cxn>
                <a:cxn ang="0">
                  <a:pos x="1152" y="650"/>
                </a:cxn>
                <a:cxn ang="0">
                  <a:pos x="1254" y="0"/>
                </a:cxn>
                <a:cxn ang="0">
                  <a:pos x="64" y="70"/>
                </a:cxn>
              </a:cxnLst>
              <a:rect l="0" t="0" r="r" b="b"/>
              <a:pathLst>
                <a:path w="1254" h="716">
                  <a:moveTo>
                    <a:pt x="64" y="70"/>
                  </a:moveTo>
                  <a:lnTo>
                    <a:pt x="0" y="716"/>
                  </a:lnTo>
                  <a:lnTo>
                    <a:pt x="1152" y="650"/>
                  </a:lnTo>
                  <a:lnTo>
                    <a:pt x="1254" y="0"/>
                  </a:lnTo>
                  <a:lnTo>
                    <a:pt x="64"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2" name="Freeform 51"/>
            <p:cNvSpPr>
              <a:spLocks/>
            </p:cNvSpPr>
            <p:nvPr/>
          </p:nvSpPr>
          <p:spPr bwMode="auto">
            <a:xfrm>
              <a:off x="8138535" y="189854"/>
              <a:ext cx="822423" cy="470128"/>
            </a:xfrm>
            <a:custGeom>
              <a:avLst/>
              <a:gdLst/>
              <a:ahLst/>
              <a:cxnLst>
                <a:cxn ang="0">
                  <a:pos x="90" y="0"/>
                </a:cxn>
                <a:cxn ang="0">
                  <a:pos x="1276" y="0"/>
                </a:cxn>
                <a:cxn ang="0">
                  <a:pos x="1276" y="0"/>
                </a:cxn>
                <a:cxn ang="0">
                  <a:pos x="1294" y="2"/>
                </a:cxn>
                <a:cxn ang="0">
                  <a:pos x="1312" y="8"/>
                </a:cxn>
                <a:cxn ang="0">
                  <a:pos x="1328" y="16"/>
                </a:cxn>
                <a:cxn ang="0">
                  <a:pos x="1340" y="26"/>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0" y="756"/>
                </a:cxn>
                <a:cxn ang="0">
                  <a:pos x="1328" y="766"/>
                </a:cxn>
                <a:cxn ang="0">
                  <a:pos x="1312" y="776"/>
                </a:cxn>
                <a:cxn ang="0">
                  <a:pos x="1294" y="780"/>
                </a:cxn>
                <a:cxn ang="0">
                  <a:pos x="1276" y="782"/>
                </a:cxn>
                <a:cxn ang="0">
                  <a:pos x="90" y="782"/>
                </a:cxn>
                <a:cxn ang="0">
                  <a:pos x="90" y="782"/>
                </a:cxn>
                <a:cxn ang="0">
                  <a:pos x="72" y="780"/>
                </a:cxn>
                <a:cxn ang="0">
                  <a:pos x="54" y="776"/>
                </a:cxn>
                <a:cxn ang="0">
                  <a:pos x="40" y="766"/>
                </a:cxn>
                <a:cxn ang="0">
                  <a:pos x="26" y="756"/>
                </a:cxn>
                <a:cxn ang="0">
                  <a:pos x="14" y="742"/>
                </a:cxn>
                <a:cxn ang="0">
                  <a:pos x="6" y="726"/>
                </a:cxn>
                <a:cxn ang="0">
                  <a:pos x="0" y="710"/>
                </a:cxn>
                <a:cxn ang="0">
                  <a:pos x="0" y="692"/>
                </a:cxn>
                <a:cxn ang="0">
                  <a:pos x="0" y="92"/>
                </a:cxn>
                <a:cxn ang="0">
                  <a:pos x="0" y="92"/>
                </a:cxn>
                <a:cxn ang="0">
                  <a:pos x="0" y="72"/>
                </a:cxn>
                <a:cxn ang="0">
                  <a:pos x="6" y="56"/>
                </a:cxn>
                <a:cxn ang="0">
                  <a:pos x="14" y="40"/>
                </a:cxn>
                <a:cxn ang="0">
                  <a:pos x="26" y="26"/>
                </a:cxn>
                <a:cxn ang="0">
                  <a:pos x="40" y="16"/>
                </a:cxn>
                <a:cxn ang="0">
                  <a:pos x="54" y="8"/>
                </a:cxn>
                <a:cxn ang="0">
                  <a:pos x="72" y="2"/>
                </a:cxn>
                <a:cxn ang="0">
                  <a:pos x="90" y="0"/>
                </a:cxn>
                <a:cxn ang="0">
                  <a:pos x="90" y="0"/>
                </a:cxn>
              </a:cxnLst>
              <a:rect l="0" t="0" r="r" b="b"/>
              <a:pathLst>
                <a:path w="1368" h="782">
                  <a:moveTo>
                    <a:pt x="90" y="0"/>
                  </a:moveTo>
                  <a:lnTo>
                    <a:pt x="1276" y="0"/>
                  </a:lnTo>
                  <a:lnTo>
                    <a:pt x="1276" y="0"/>
                  </a:lnTo>
                  <a:lnTo>
                    <a:pt x="1294" y="2"/>
                  </a:lnTo>
                  <a:lnTo>
                    <a:pt x="1312" y="8"/>
                  </a:lnTo>
                  <a:lnTo>
                    <a:pt x="1328" y="16"/>
                  </a:lnTo>
                  <a:lnTo>
                    <a:pt x="1340" y="26"/>
                  </a:lnTo>
                  <a:lnTo>
                    <a:pt x="1352" y="40"/>
                  </a:lnTo>
                  <a:lnTo>
                    <a:pt x="1360" y="56"/>
                  </a:lnTo>
                  <a:lnTo>
                    <a:pt x="1366" y="72"/>
                  </a:lnTo>
                  <a:lnTo>
                    <a:pt x="1368" y="92"/>
                  </a:lnTo>
                  <a:lnTo>
                    <a:pt x="1368" y="692"/>
                  </a:lnTo>
                  <a:lnTo>
                    <a:pt x="1368" y="692"/>
                  </a:lnTo>
                  <a:lnTo>
                    <a:pt x="1366" y="710"/>
                  </a:lnTo>
                  <a:lnTo>
                    <a:pt x="1360" y="726"/>
                  </a:lnTo>
                  <a:lnTo>
                    <a:pt x="1352" y="742"/>
                  </a:lnTo>
                  <a:lnTo>
                    <a:pt x="1340" y="756"/>
                  </a:lnTo>
                  <a:lnTo>
                    <a:pt x="1328" y="766"/>
                  </a:lnTo>
                  <a:lnTo>
                    <a:pt x="1312" y="776"/>
                  </a:lnTo>
                  <a:lnTo>
                    <a:pt x="1294" y="780"/>
                  </a:lnTo>
                  <a:lnTo>
                    <a:pt x="1276" y="782"/>
                  </a:lnTo>
                  <a:lnTo>
                    <a:pt x="90" y="782"/>
                  </a:lnTo>
                  <a:lnTo>
                    <a:pt x="90" y="782"/>
                  </a:lnTo>
                  <a:lnTo>
                    <a:pt x="72" y="780"/>
                  </a:lnTo>
                  <a:lnTo>
                    <a:pt x="54" y="776"/>
                  </a:lnTo>
                  <a:lnTo>
                    <a:pt x="40" y="766"/>
                  </a:lnTo>
                  <a:lnTo>
                    <a:pt x="26" y="756"/>
                  </a:lnTo>
                  <a:lnTo>
                    <a:pt x="14" y="742"/>
                  </a:lnTo>
                  <a:lnTo>
                    <a:pt x="6" y="726"/>
                  </a:lnTo>
                  <a:lnTo>
                    <a:pt x="0" y="710"/>
                  </a:lnTo>
                  <a:lnTo>
                    <a:pt x="0" y="692"/>
                  </a:lnTo>
                  <a:lnTo>
                    <a:pt x="0" y="92"/>
                  </a:lnTo>
                  <a:lnTo>
                    <a:pt x="0" y="92"/>
                  </a:lnTo>
                  <a:lnTo>
                    <a:pt x="0" y="72"/>
                  </a:lnTo>
                  <a:lnTo>
                    <a:pt x="6" y="56"/>
                  </a:lnTo>
                  <a:lnTo>
                    <a:pt x="14" y="40"/>
                  </a:lnTo>
                  <a:lnTo>
                    <a:pt x="26" y="26"/>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4" name="Freeform 53"/>
            <p:cNvSpPr>
              <a:spLocks/>
            </p:cNvSpPr>
            <p:nvPr/>
          </p:nvSpPr>
          <p:spPr bwMode="auto">
            <a:xfrm>
              <a:off x="8197451" y="254782"/>
              <a:ext cx="704591" cy="340271"/>
            </a:xfrm>
            <a:custGeom>
              <a:avLst/>
              <a:gdLst/>
              <a:ahLst/>
              <a:cxnLst>
                <a:cxn ang="0">
                  <a:pos x="772" y="0"/>
                </a:cxn>
                <a:cxn ang="0">
                  <a:pos x="806" y="76"/>
                </a:cxn>
                <a:cxn ang="0">
                  <a:pos x="772" y="490"/>
                </a:cxn>
                <a:cxn ang="0">
                  <a:pos x="524" y="0"/>
                </a:cxn>
                <a:cxn ang="0">
                  <a:pos x="368" y="490"/>
                </a:cxn>
                <a:cxn ang="0">
                  <a:pos x="368" y="334"/>
                </a:cxn>
                <a:cxn ang="0">
                  <a:pos x="366" y="324"/>
                </a:cxn>
                <a:cxn ang="0">
                  <a:pos x="356" y="308"/>
                </a:cxn>
                <a:cxn ang="0">
                  <a:pos x="334" y="292"/>
                </a:cxn>
                <a:cxn ang="0">
                  <a:pos x="318" y="284"/>
                </a:cxn>
                <a:cxn ang="0">
                  <a:pos x="346" y="270"/>
                </a:cxn>
                <a:cxn ang="0">
                  <a:pos x="362" y="258"/>
                </a:cxn>
                <a:cxn ang="0">
                  <a:pos x="368" y="244"/>
                </a:cxn>
                <a:cxn ang="0">
                  <a:pos x="368" y="76"/>
                </a:cxn>
                <a:cxn ang="0">
                  <a:pos x="368" y="60"/>
                </a:cxn>
                <a:cxn ang="0">
                  <a:pos x="360" y="32"/>
                </a:cxn>
                <a:cxn ang="0">
                  <a:pos x="344" y="12"/>
                </a:cxn>
                <a:cxn ang="0">
                  <a:pos x="314" y="2"/>
                </a:cxn>
                <a:cxn ang="0">
                  <a:pos x="0" y="0"/>
                </a:cxn>
                <a:cxn ang="0">
                  <a:pos x="34" y="76"/>
                </a:cxn>
                <a:cxn ang="0">
                  <a:pos x="0" y="490"/>
                </a:cxn>
                <a:cxn ang="0">
                  <a:pos x="114" y="566"/>
                </a:cxn>
                <a:cxn ang="0">
                  <a:pos x="248" y="322"/>
                </a:cxn>
                <a:cxn ang="0">
                  <a:pos x="260" y="322"/>
                </a:cxn>
                <a:cxn ang="0">
                  <a:pos x="276" y="330"/>
                </a:cxn>
                <a:cxn ang="0">
                  <a:pos x="284" y="344"/>
                </a:cxn>
                <a:cxn ang="0">
                  <a:pos x="288" y="372"/>
                </a:cxn>
                <a:cxn ang="0">
                  <a:pos x="470" y="566"/>
                </a:cxn>
                <a:cxn ang="0">
                  <a:pos x="660" y="394"/>
                </a:cxn>
                <a:cxn ang="0">
                  <a:pos x="1096" y="566"/>
                </a:cxn>
                <a:cxn ang="0">
                  <a:pos x="1114" y="566"/>
                </a:cxn>
                <a:cxn ang="0">
                  <a:pos x="1142" y="560"/>
                </a:cxn>
                <a:cxn ang="0">
                  <a:pos x="1162" y="544"/>
                </a:cxn>
                <a:cxn ang="0">
                  <a:pos x="1170" y="512"/>
                </a:cxn>
                <a:cxn ang="0">
                  <a:pos x="1172" y="76"/>
                </a:cxn>
                <a:cxn ang="0">
                  <a:pos x="1170" y="64"/>
                </a:cxn>
                <a:cxn ang="0">
                  <a:pos x="1162" y="38"/>
                </a:cxn>
                <a:cxn ang="0">
                  <a:pos x="1148" y="18"/>
                </a:cxn>
                <a:cxn ang="0">
                  <a:pos x="1132" y="8"/>
                </a:cxn>
                <a:cxn ang="0">
                  <a:pos x="1110" y="2"/>
                </a:cxn>
                <a:cxn ang="0">
                  <a:pos x="1096" y="0"/>
                </a:cxn>
              </a:cxnLst>
              <a:rect l="0" t="0" r="r" b="b"/>
              <a:pathLst>
                <a:path w="1172" h="566">
                  <a:moveTo>
                    <a:pt x="1096" y="0"/>
                  </a:moveTo>
                  <a:lnTo>
                    <a:pt x="772" y="0"/>
                  </a:lnTo>
                  <a:lnTo>
                    <a:pt x="772" y="76"/>
                  </a:lnTo>
                  <a:lnTo>
                    <a:pt x="806" y="76"/>
                  </a:lnTo>
                  <a:lnTo>
                    <a:pt x="806" y="490"/>
                  </a:lnTo>
                  <a:lnTo>
                    <a:pt x="772" y="490"/>
                  </a:lnTo>
                  <a:lnTo>
                    <a:pt x="650"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2"/>
                  </a:lnTo>
                  <a:lnTo>
                    <a:pt x="318" y="284"/>
                  </a:lnTo>
                  <a:lnTo>
                    <a:pt x="318" y="284"/>
                  </a:lnTo>
                  <a:lnTo>
                    <a:pt x="334" y="278"/>
                  </a:lnTo>
                  <a:lnTo>
                    <a:pt x="346" y="270"/>
                  </a:lnTo>
                  <a:lnTo>
                    <a:pt x="356" y="264"/>
                  </a:lnTo>
                  <a:lnTo>
                    <a:pt x="362" y="258"/>
                  </a:lnTo>
                  <a:lnTo>
                    <a:pt x="366" y="250"/>
                  </a:lnTo>
                  <a:lnTo>
                    <a:pt x="368" y="244"/>
                  </a:lnTo>
                  <a:lnTo>
                    <a:pt x="368" y="230"/>
                  </a:lnTo>
                  <a:lnTo>
                    <a:pt x="368" y="76"/>
                  </a:lnTo>
                  <a:lnTo>
                    <a:pt x="368" y="76"/>
                  </a:lnTo>
                  <a:lnTo>
                    <a:pt x="368" y="60"/>
                  </a:lnTo>
                  <a:lnTo>
                    <a:pt x="366" y="44"/>
                  </a:lnTo>
                  <a:lnTo>
                    <a:pt x="360" y="32"/>
                  </a:lnTo>
                  <a:lnTo>
                    <a:pt x="354" y="20"/>
                  </a:lnTo>
                  <a:lnTo>
                    <a:pt x="344" y="12"/>
                  </a:lnTo>
                  <a:lnTo>
                    <a:pt x="330" y="6"/>
                  </a:lnTo>
                  <a:lnTo>
                    <a:pt x="314" y="2"/>
                  </a:lnTo>
                  <a:lnTo>
                    <a:pt x="292" y="0"/>
                  </a:lnTo>
                  <a:lnTo>
                    <a:pt x="0" y="0"/>
                  </a:lnTo>
                  <a:lnTo>
                    <a:pt x="0" y="80"/>
                  </a:lnTo>
                  <a:lnTo>
                    <a:pt x="34" y="76"/>
                  </a:lnTo>
                  <a:lnTo>
                    <a:pt x="34" y="490"/>
                  </a:lnTo>
                  <a:lnTo>
                    <a:pt x="0" y="490"/>
                  </a:lnTo>
                  <a:lnTo>
                    <a:pt x="0" y="566"/>
                  </a:lnTo>
                  <a:lnTo>
                    <a:pt x="114" y="566"/>
                  </a:lnTo>
                  <a:lnTo>
                    <a:pt x="114" y="322"/>
                  </a:lnTo>
                  <a:lnTo>
                    <a:pt x="248" y="322"/>
                  </a:lnTo>
                  <a:lnTo>
                    <a:pt x="248" y="322"/>
                  </a:lnTo>
                  <a:lnTo>
                    <a:pt x="260" y="322"/>
                  </a:lnTo>
                  <a:lnTo>
                    <a:pt x="268" y="326"/>
                  </a:lnTo>
                  <a:lnTo>
                    <a:pt x="276" y="330"/>
                  </a:lnTo>
                  <a:lnTo>
                    <a:pt x="282" y="336"/>
                  </a:lnTo>
                  <a:lnTo>
                    <a:pt x="284" y="344"/>
                  </a:lnTo>
                  <a:lnTo>
                    <a:pt x="288"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2" y="554"/>
                  </a:lnTo>
                  <a:lnTo>
                    <a:pt x="1162" y="544"/>
                  </a:lnTo>
                  <a:lnTo>
                    <a:pt x="1168" y="530"/>
                  </a:lnTo>
                  <a:lnTo>
                    <a:pt x="1170" y="512"/>
                  </a:lnTo>
                  <a:lnTo>
                    <a:pt x="1172" y="490"/>
                  </a:lnTo>
                  <a:lnTo>
                    <a:pt x="1172" y="76"/>
                  </a:lnTo>
                  <a:lnTo>
                    <a:pt x="1172" y="76"/>
                  </a:lnTo>
                  <a:lnTo>
                    <a:pt x="1170" y="64"/>
                  </a:lnTo>
                  <a:lnTo>
                    <a:pt x="1168" y="52"/>
                  </a:lnTo>
                  <a:lnTo>
                    <a:pt x="1162" y="38"/>
                  </a:lnTo>
                  <a:lnTo>
                    <a:pt x="1154" y="24"/>
                  </a:lnTo>
                  <a:lnTo>
                    <a:pt x="1148" y="18"/>
                  </a:lnTo>
                  <a:lnTo>
                    <a:pt x="1140" y="12"/>
                  </a:lnTo>
                  <a:lnTo>
                    <a:pt x="1132" y="8"/>
                  </a:lnTo>
                  <a:lnTo>
                    <a:pt x="1120" y="4"/>
                  </a:lnTo>
                  <a:lnTo>
                    <a:pt x="1110" y="2"/>
                  </a:lnTo>
                  <a:lnTo>
                    <a:pt x="1096" y="0"/>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5" name="Freeform 54"/>
            <p:cNvSpPr>
              <a:spLocks/>
            </p:cNvSpPr>
            <p:nvPr/>
          </p:nvSpPr>
          <p:spPr bwMode="auto">
            <a:xfrm>
              <a:off x="8197451" y="254782"/>
              <a:ext cx="704591" cy="340271"/>
            </a:xfrm>
            <a:custGeom>
              <a:avLst/>
              <a:gdLst/>
              <a:ahLst/>
              <a:cxnLst>
                <a:cxn ang="0">
                  <a:pos x="772" y="0"/>
                </a:cxn>
                <a:cxn ang="0">
                  <a:pos x="806" y="490"/>
                </a:cxn>
                <a:cxn ang="0">
                  <a:pos x="524" y="0"/>
                </a:cxn>
                <a:cxn ang="0">
                  <a:pos x="368" y="334"/>
                </a:cxn>
                <a:cxn ang="0">
                  <a:pos x="366" y="324"/>
                </a:cxn>
                <a:cxn ang="0">
                  <a:pos x="346" y="300"/>
                </a:cxn>
                <a:cxn ang="0">
                  <a:pos x="318" y="284"/>
                </a:cxn>
                <a:cxn ang="0">
                  <a:pos x="334" y="278"/>
                </a:cxn>
                <a:cxn ang="0">
                  <a:pos x="362" y="258"/>
                </a:cxn>
                <a:cxn ang="0">
                  <a:pos x="368" y="230"/>
                </a:cxn>
                <a:cxn ang="0">
                  <a:pos x="368" y="60"/>
                </a:cxn>
                <a:cxn ang="0">
                  <a:pos x="354" y="20"/>
                </a:cxn>
                <a:cxn ang="0">
                  <a:pos x="330" y="6"/>
                </a:cxn>
                <a:cxn ang="0">
                  <a:pos x="0" y="0"/>
                </a:cxn>
                <a:cxn ang="0">
                  <a:pos x="34" y="490"/>
                </a:cxn>
                <a:cxn ang="0">
                  <a:pos x="114" y="566"/>
                </a:cxn>
                <a:cxn ang="0">
                  <a:pos x="248" y="322"/>
                </a:cxn>
                <a:cxn ang="0">
                  <a:pos x="276" y="330"/>
                </a:cxn>
                <a:cxn ang="0">
                  <a:pos x="286" y="352"/>
                </a:cxn>
                <a:cxn ang="0">
                  <a:pos x="470" y="566"/>
                </a:cxn>
                <a:cxn ang="0">
                  <a:pos x="708" y="566"/>
                </a:cxn>
                <a:cxn ang="0">
                  <a:pos x="1114" y="566"/>
                </a:cxn>
                <a:cxn ang="0">
                  <a:pos x="1154" y="554"/>
                </a:cxn>
                <a:cxn ang="0">
                  <a:pos x="1168" y="530"/>
                </a:cxn>
                <a:cxn ang="0">
                  <a:pos x="1172" y="76"/>
                </a:cxn>
                <a:cxn ang="0">
                  <a:pos x="1168" y="52"/>
                </a:cxn>
                <a:cxn ang="0">
                  <a:pos x="1154" y="24"/>
                </a:cxn>
                <a:cxn ang="0">
                  <a:pos x="1132" y="8"/>
                </a:cxn>
                <a:cxn ang="0">
                  <a:pos x="1096" y="0"/>
                </a:cxn>
                <a:cxn ang="0">
                  <a:pos x="1096" y="2"/>
                </a:cxn>
                <a:cxn ang="0">
                  <a:pos x="1130" y="8"/>
                </a:cxn>
                <a:cxn ang="0">
                  <a:pos x="1154" y="24"/>
                </a:cxn>
                <a:cxn ang="0">
                  <a:pos x="1168" y="52"/>
                </a:cxn>
                <a:cxn ang="0">
                  <a:pos x="1172" y="76"/>
                </a:cxn>
                <a:cxn ang="0">
                  <a:pos x="1170" y="512"/>
                </a:cxn>
                <a:cxn ang="0">
                  <a:pos x="1152" y="552"/>
                </a:cxn>
                <a:cxn ang="0">
                  <a:pos x="1130" y="564"/>
                </a:cxn>
                <a:cxn ang="0">
                  <a:pos x="708" y="566"/>
                </a:cxn>
                <a:cxn ang="0">
                  <a:pos x="470" y="566"/>
                </a:cxn>
                <a:cxn ang="0">
                  <a:pos x="290" y="372"/>
                </a:cxn>
                <a:cxn ang="0">
                  <a:pos x="282" y="336"/>
                </a:cxn>
                <a:cxn ang="0">
                  <a:pos x="268" y="326"/>
                </a:cxn>
                <a:cxn ang="0">
                  <a:pos x="114" y="322"/>
                </a:cxn>
                <a:cxn ang="0">
                  <a:pos x="0" y="490"/>
                </a:cxn>
                <a:cxn ang="0">
                  <a:pos x="0" y="80"/>
                </a:cxn>
                <a:cxn ang="0">
                  <a:pos x="292" y="2"/>
                </a:cxn>
                <a:cxn ang="0">
                  <a:pos x="344" y="12"/>
                </a:cxn>
                <a:cxn ang="0">
                  <a:pos x="360" y="32"/>
                </a:cxn>
                <a:cxn ang="0">
                  <a:pos x="368" y="76"/>
                </a:cxn>
                <a:cxn ang="0">
                  <a:pos x="366" y="244"/>
                </a:cxn>
                <a:cxn ang="0">
                  <a:pos x="356" y="264"/>
                </a:cxn>
                <a:cxn ang="0">
                  <a:pos x="318" y="284"/>
                </a:cxn>
                <a:cxn ang="0">
                  <a:pos x="334" y="292"/>
                </a:cxn>
                <a:cxn ang="0">
                  <a:pos x="362" y="316"/>
                </a:cxn>
                <a:cxn ang="0">
                  <a:pos x="366" y="330"/>
                </a:cxn>
                <a:cxn ang="0">
                  <a:pos x="368" y="490"/>
                </a:cxn>
                <a:cxn ang="0">
                  <a:pos x="650" y="2"/>
                </a:cxn>
                <a:cxn ang="0">
                  <a:pos x="808" y="76"/>
                </a:cxn>
                <a:cxn ang="0">
                  <a:pos x="1096" y="2"/>
                </a:cxn>
              </a:cxnLst>
              <a:rect l="0" t="0" r="r" b="b"/>
              <a:pathLst>
                <a:path w="1172" h="566">
                  <a:moveTo>
                    <a:pt x="1096" y="0"/>
                  </a:moveTo>
                  <a:lnTo>
                    <a:pt x="1096" y="0"/>
                  </a:lnTo>
                  <a:lnTo>
                    <a:pt x="772" y="0"/>
                  </a:lnTo>
                  <a:lnTo>
                    <a:pt x="772" y="78"/>
                  </a:lnTo>
                  <a:lnTo>
                    <a:pt x="806" y="78"/>
                  </a:lnTo>
                  <a:lnTo>
                    <a:pt x="806" y="490"/>
                  </a:lnTo>
                  <a:lnTo>
                    <a:pt x="772" y="490"/>
                  </a:lnTo>
                  <a:lnTo>
                    <a:pt x="652"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0"/>
                  </a:lnTo>
                  <a:lnTo>
                    <a:pt x="318" y="284"/>
                  </a:lnTo>
                  <a:lnTo>
                    <a:pt x="318" y="284"/>
                  </a:lnTo>
                  <a:lnTo>
                    <a:pt x="318" y="284"/>
                  </a:lnTo>
                  <a:lnTo>
                    <a:pt x="318" y="284"/>
                  </a:lnTo>
                  <a:lnTo>
                    <a:pt x="334" y="278"/>
                  </a:lnTo>
                  <a:lnTo>
                    <a:pt x="346" y="272"/>
                  </a:lnTo>
                  <a:lnTo>
                    <a:pt x="356" y="264"/>
                  </a:lnTo>
                  <a:lnTo>
                    <a:pt x="362" y="258"/>
                  </a:lnTo>
                  <a:lnTo>
                    <a:pt x="366" y="250"/>
                  </a:lnTo>
                  <a:lnTo>
                    <a:pt x="368" y="244"/>
                  </a:lnTo>
                  <a:lnTo>
                    <a:pt x="368" y="230"/>
                  </a:lnTo>
                  <a:lnTo>
                    <a:pt x="368" y="76"/>
                  </a:lnTo>
                  <a:lnTo>
                    <a:pt x="368" y="76"/>
                  </a:lnTo>
                  <a:lnTo>
                    <a:pt x="368" y="60"/>
                  </a:lnTo>
                  <a:lnTo>
                    <a:pt x="366" y="44"/>
                  </a:lnTo>
                  <a:lnTo>
                    <a:pt x="362" y="32"/>
                  </a:lnTo>
                  <a:lnTo>
                    <a:pt x="354" y="20"/>
                  </a:lnTo>
                  <a:lnTo>
                    <a:pt x="354" y="20"/>
                  </a:lnTo>
                  <a:lnTo>
                    <a:pt x="344" y="12"/>
                  </a:lnTo>
                  <a:lnTo>
                    <a:pt x="330" y="6"/>
                  </a:lnTo>
                  <a:lnTo>
                    <a:pt x="314" y="2"/>
                  </a:lnTo>
                  <a:lnTo>
                    <a:pt x="292" y="0"/>
                  </a:lnTo>
                  <a:lnTo>
                    <a:pt x="0" y="0"/>
                  </a:lnTo>
                  <a:lnTo>
                    <a:pt x="0" y="80"/>
                  </a:lnTo>
                  <a:lnTo>
                    <a:pt x="34" y="78"/>
                  </a:lnTo>
                  <a:lnTo>
                    <a:pt x="34" y="490"/>
                  </a:lnTo>
                  <a:lnTo>
                    <a:pt x="0" y="490"/>
                  </a:lnTo>
                  <a:lnTo>
                    <a:pt x="0" y="566"/>
                  </a:lnTo>
                  <a:lnTo>
                    <a:pt x="114" y="566"/>
                  </a:lnTo>
                  <a:lnTo>
                    <a:pt x="114" y="322"/>
                  </a:lnTo>
                  <a:lnTo>
                    <a:pt x="248" y="322"/>
                  </a:lnTo>
                  <a:lnTo>
                    <a:pt x="248" y="322"/>
                  </a:lnTo>
                  <a:lnTo>
                    <a:pt x="260" y="322"/>
                  </a:lnTo>
                  <a:lnTo>
                    <a:pt x="268" y="326"/>
                  </a:lnTo>
                  <a:lnTo>
                    <a:pt x="276" y="330"/>
                  </a:lnTo>
                  <a:lnTo>
                    <a:pt x="280" y="336"/>
                  </a:lnTo>
                  <a:lnTo>
                    <a:pt x="284" y="344"/>
                  </a:lnTo>
                  <a:lnTo>
                    <a:pt x="286"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4" y="554"/>
                  </a:lnTo>
                  <a:lnTo>
                    <a:pt x="1154" y="554"/>
                  </a:lnTo>
                  <a:lnTo>
                    <a:pt x="1162" y="544"/>
                  </a:lnTo>
                  <a:lnTo>
                    <a:pt x="1168" y="530"/>
                  </a:lnTo>
                  <a:lnTo>
                    <a:pt x="1172" y="512"/>
                  </a:lnTo>
                  <a:lnTo>
                    <a:pt x="1172" y="490"/>
                  </a:lnTo>
                  <a:lnTo>
                    <a:pt x="1172" y="76"/>
                  </a:lnTo>
                  <a:lnTo>
                    <a:pt x="1172" y="76"/>
                  </a:lnTo>
                  <a:lnTo>
                    <a:pt x="1172" y="64"/>
                  </a:lnTo>
                  <a:lnTo>
                    <a:pt x="1168" y="52"/>
                  </a:lnTo>
                  <a:lnTo>
                    <a:pt x="1162" y="38"/>
                  </a:lnTo>
                  <a:lnTo>
                    <a:pt x="1162" y="38"/>
                  </a:lnTo>
                  <a:lnTo>
                    <a:pt x="1154" y="24"/>
                  </a:lnTo>
                  <a:lnTo>
                    <a:pt x="1148" y="18"/>
                  </a:lnTo>
                  <a:lnTo>
                    <a:pt x="1140" y="12"/>
                  </a:lnTo>
                  <a:lnTo>
                    <a:pt x="1132" y="8"/>
                  </a:lnTo>
                  <a:lnTo>
                    <a:pt x="1122" y="4"/>
                  </a:lnTo>
                  <a:lnTo>
                    <a:pt x="1110" y="2"/>
                  </a:lnTo>
                  <a:lnTo>
                    <a:pt x="1096" y="0"/>
                  </a:lnTo>
                  <a:lnTo>
                    <a:pt x="1096" y="0"/>
                  </a:lnTo>
                  <a:lnTo>
                    <a:pt x="1096" y="2"/>
                  </a:lnTo>
                  <a:lnTo>
                    <a:pt x="1096" y="2"/>
                  </a:lnTo>
                  <a:lnTo>
                    <a:pt x="1110" y="2"/>
                  </a:lnTo>
                  <a:lnTo>
                    <a:pt x="1120" y="4"/>
                  </a:lnTo>
                  <a:lnTo>
                    <a:pt x="1130" y="8"/>
                  </a:lnTo>
                  <a:lnTo>
                    <a:pt x="1140" y="12"/>
                  </a:lnTo>
                  <a:lnTo>
                    <a:pt x="1146" y="18"/>
                  </a:lnTo>
                  <a:lnTo>
                    <a:pt x="1154" y="24"/>
                  </a:lnTo>
                  <a:lnTo>
                    <a:pt x="1162" y="38"/>
                  </a:lnTo>
                  <a:lnTo>
                    <a:pt x="1162" y="38"/>
                  </a:lnTo>
                  <a:lnTo>
                    <a:pt x="1168" y="52"/>
                  </a:lnTo>
                  <a:lnTo>
                    <a:pt x="1170" y="66"/>
                  </a:lnTo>
                  <a:lnTo>
                    <a:pt x="1170" y="66"/>
                  </a:lnTo>
                  <a:lnTo>
                    <a:pt x="1172" y="76"/>
                  </a:lnTo>
                  <a:lnTo>
                    <a:pt x="1172" y="490"/>
                  </a:lnTo>
                  <a:lnTo>
                    <a:pt x="1172" y="490"/>
                  </a:lnTo>
                  <a:lnTo>
                    <a:pt x="1170" y="512"/>
                  </a:lnTo>
                  <a:lnTo>
                    <a:pt x="1166" y="530"/>
                  </a:lnTo>
                  <a:lnTo>
                    <a:pt x="1160" y="544"/>
                  </a:lnTo>
                  <a:lnTo>
                    <a:pt x="1152" y="552"/>
                  </a:lnTo>
                  <a:lnTo>
                    <a:pt x="1152" y="552"/>
                  </a:lnTo>
                  <a:lnTo>
                    <a:pt x="1142" y="560"/>
                  </a:lnTo>
                  <a:lnTo>
                    <a:pt x="1130" y="564"/>
                  </a:lnTo>
                  <a:lnTo>
                    <a:pt x="1114" y="566"/>
                  </a:lnTo>
                  <a:lnTo>
                    <a:pt x="1096" y="566"/>
                  </a:lnTo>
                  <a:lnTo>
                    <a:pt x="708" y="566"/>
                  </a:lnTo>
                  <a:lnTo>
                    <a:pt x="660" y="394"/>
                  </a:lnTo>
                  <a:lnTo>
                    <a:pt x="510" y="394"/>
                  </a:lnTo>
                  <a:lnTo>
                    <a:pt x="470" y="566"/>
                  </a:lnTo>
                  <a:lnTo>
                    <a:pt x="290" y="566"/>
                  </a:lnTo>
                  <a:lnTo>
                    <a:pt x="290" y="372"/>
                  </a:lnTo>
                  <a:lnTo>
                    <a:pt x="290" y="372"/>
                  </a:lnTo>
                  <a:lnTo>
                    <a:pt x="288" y="352"/>
                  </a:lnTo>
                  <a:lnTo>
                    <a:pt x="286" y="344"/>
                  </a:lnTo>
                  <a:lnTo>
                    <a:pt x="282" y="336"/>
                  </a:lnTo>
                  <a:lnTo>
                    <a:pt x="282" y="336"/>
                  </a:lnTo>
                  <a:lnTo>
                    <a:pt x="276" y="330"/>
                  </a:lnTo>
                  <a:lnTo>
                    <a:pt x="268" y="326"/>
                  </a:lnTo>
                  <a:lnTo>
                    <a:pt x="260" y="322"/>
                  </a:lnTo>
                  <a:lnTo>
                    <a:pt x="248" y="322"/>
                  </a:lnTo>
                  <a:lnTo>
                    <a:pt x="114" y="322"/>
                  </a:lnTo>
                  <a:lnTo>
                    <a:pt x="114" y="566"/>
                  </a:lnTo>
                  <a:lnTo>
                    <a:pt x="0" y="566"/>
                  </a:lnTo>
                  <a:lnTo>
                    <a:pt x="0" y="490"/>
                  </a:lnTo>
                  <a:lnTo>
                    <a:pt x="34" y="490"/>
                  </a:lnTo>
                  <a:lnTo>
                    <a:pt x="34" y="76"/>
                  </a:lnTo>
                  <a:lnTo>
                    <a:pt x="0" y="80"/>
                  </a:lnTo>
                  <a:lnTo>
                    <a:pt x="0" y="2"/>
                  </a:lnTo>
                  <a:lnTo>
                    <a:pt x="292" y="2"/>
                  </a:lnTo>
                  <a:lnTo>
                    <a:pt x="292" y="2"/>
                  </a:lnTo>
                  <a:lnTo>
                    <a:pt x="314" y="2"/>
                  </a:lnTo>
                  <a:lnTo>
                    <a:pt x="330" y="6"/>
                  </a:lnTo>
                  <a:lnTo>
                    <a:pt x="344" y="12"/>
                  </a:lnTo>
                  <a:lnTo>
                    <a:pt x="354" y="22"/>
                  </a:lnTo>
                  <a:lnTo>
                    <a:pt x="354" y="22"/>
                  </a:lnTo>
                  <a:lnTo>
                    <a:pt x="360" y="32"/>
                  </a:lnTo>
                  <a:lnTo>
                    <a:pt x="364" y="44"/>
                  </a:lnTo>
                  <a:lnTo>
                    <a:pt x="368" y="60"/>
                  </a:lnTo>
                  <a:lnTo>
                    <a:pt x="368" y="76"/>
                  </a:lnTo>
                  <a:lnTo>
                    <a:pt x="368" y="230"/>
                  </a:lnTo>
                  <a:lnTo>
                    <a:pt x="368" y="230"/>
                  </a:lnTo>
                  <a:lnTo>
                    <a:pt x="366" y="244"/>
                  </a:lnTo>
                  <a:lnTo>
                    <a:pt x="366" y="250"/>
                  </a:lnTo>
                  <a:lnTo>
                    <a:pt x="362" y="258"/>
                  </a:lnTo>
                  <a:lnTo>
                    <a:pt x="356" y="264"/>
                  </a:lnTo>
                  <a:lnTo>
                    <a:pt x="346" y="270"/>
                  </a:lnTo>
                  <a:lnTo>
                    <a:pt x="334" y="276"/>
                  </a:lnTo>
                  <a:lnTo>
                    <a:pt x="318" y="284"/>
                  </a:lnTo>
                  <a:lnTo>
                    <a:pt x="318" y="284"/>
                  </a:lnTo>
                  <a:lnTo>
                    <a:pt x="318" y="284"/>
                  </a:lnTo>
                  <a:lnTo>
                    <a:pt x="334" y="292"/>
                  </a:lnTo>
                  <a:lnTo>
                    <a:pt x="346" y="300"/>
                  </a:lnTo>
                  <a:lnTo>
                    <a:pt x="356" y="308"/>
                  </a:lnTo>
                  <a:lnTo>
                    <a:pt x="362" y="316"/>
                  </a:lnTo>
                  <a:lnTo>
                    <a:pt x="362" y="316"/>
                  </a:lnTo>
                  <a:lnTo>
                    <a:pt x="366" y="324"/>
                  </a:lnTo>
                  <a:lnTo>
                    <a:pt x="366" y="330"/>
                  </a:lnTo>
                  <a:lnTo>
                    <a:pt x="366" y="330"/>
                  </a:lnTo>
                  <a:lnTo>
                    <a:pt x="368" y="334"/>
                  </a:lnTo>
                  <a:lnTo>
                    <a:pt x="368" y="490"/>
                  </a:lnTo>
                  <a:lnTo>
                    <a:pt x="406" y="490"/>
                  </a:lnTo>
                  <a:lnTo>
                    <a:pt x="524" y="2"/>
                  </a:lnTo>
                  <a:lnTo>
                    <a:pt x="650" y="2"/>
                  </a:lnTo>
                  <a:lnTo>
                    <a:pt x="772" y="490"/>
                  </a:lnTo>
                  <a:lnTo>
                    <a:pt x="808" y="490"/>
                  </a:lnTo>
                  <a:lnTo>
                    <a:pt x="808" y="76"/>
                  </a:lnTo>
                  <a:lnTo>
                    <a:pt x="772" y="76"/>
                  </a:lnTo>
                  <a:lnTo>
                    <a:pt x="772" y="2"/>
                  </a:lnTo>
                  <a:lnTo>
                    <a:pt x="1096" y="2"/>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6" name="Freeform 55"/>
            <p:cNvSpPr>
              <a:spLocks/>
            </p:cNvSpPr>
            <p:nvPr/>
          </p:nvSpPr>
          <p:spPr bwMode="auto">
            <a:xfrm>
              <a:off x="8510068" y="284842"/>
              <a:ext cx="74547" cy="169535"/>
            </a:xfrm>
            <a:custGeom>
              <a:avLst/>
              <a:gdLst/>
              <a:ahLst/>
              <a:cxnLst>
                <a:cxn ang="0">
                  <a:pos x="66" y="0"/>
                </a:cxn>
                <a:cxn ang="0">
                  <a:pos x="124" y="282"/>
                </a:cxn>
                <a:cxn ang="0">
                  <a:pos x="0" y="282"/>
                </a:cxn>
                <a:cxn ang="0">
                  <a:pos x="66" y="0"/>
                </a:cxn>
              </a:cxnLst>
              <a:rect l="0" t="0" r="r" b="b"/>
              <a:pathLst>
                <a:path w="124" h="282">
                  <a:moveTo>
                    <a:pt x="66" y="0"/>
                  </a:moveTo>
                  <a:lnTo>
                    <a:pt x="124" y="282"/>
                  </a:lnTo>
                  <a:lnTo>
                    <a:pt x="0" y="282"/>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7" name="Freeform 56"/>
            <p:cNvSpPr>
              <a:spLocks/>
            </p:cNvSpPr>
            <p:nvPr/>
          </p:nvSpPr>
          <p:spPr bwMode="auto">
            <a:xfrm>
              <a:off x="8510068" y="284842"/>
              <a:ext cx="74547" cy="170737"/>
            </a:xfrm>
            <a:custGeom>
              <a:avLst/>
              <a:gdLst/>
              <a:ahLst/>
              <a:cxnLst>
                <a:cxn ang="0">
                  <a:pos x="66" y="0"/>
                </a:cxn>
                <a:cxn ang="0">
                  <a:pos x="66" y="0"/>
                </a:cxn>
                <a:cxn ang="0">
                  <a:pos x="124" y="282"/>
                </a:cxn>
                <a:cxn ang="0">
                  <a:pos x="0" y="282"/>
                </a:cxn>
                <a:cxn ang="0">
                  <a:pos x="68" y="0"/>
                </a:cxn>
                <a:cxn ang="0">
                  <a:pos x="66" y="0"/>
                </a:cxn>
                <a:cxn ang="0">
                  <a:pos x="66" y="0"/>
                </a:cxn>
                <a:cxn ang="0">
                  <a:pos x="66" y="0"/>
                </a:cxn>
                <a:cxn ang="0">
                  <a:pos x="66" y="0"/>
                </a:cxn>
                <a:cxn ang="0">
                  <a:pos x="0" y="284"/>
                </a:cxn>
                <a:cxn ang="0">
                  <a:pos x="124" y="284"/>
                </a:cxn>
                <a:cxn ang="0">
                  <a:pos x="68" y="0"/>
                </a:cxn>
                <a:cxn ang="0">
                  <a:pos x="66" y="0"/>
                </a:cxn>
                <a:cxn ang="0">
                  <a:pos x="66" y="0"/>
                </a:cxn>
              </a:cxnLst>
              <a:rect l="0" t="0" r="r" b="b"/>
              <a:pathLst>
                <a:path w="124" h="284">
                  <a:moveTo>
                    <a:pt x="66" y="0"/>
                  </a:moveTo>
                  <a:lnTo>
                    <a:pt x="66" y="0"/>
                  </a:lnTo>
                  <a:lnTo>
                    <a:pt x="124" y="282"/>
                  </a:lnTo>
                  <a:lnTo>
                    <a:pt x="0" y="282"/>
                  </a:lnTo>
                  <a:lnTo>
                    <a:pt x="68" y="0"/>
                  </a:lnTo>
                  <a:lnTo>
                    <a:pt x="66" y="0"/>
                  </a:lnTo>
                  <a:lnTo>
                    <a:pt x="66" y="0"/>
                  </a:lnTo>
                  <a:lnTo>
                    <a:pt x="66" y="0"/>
                  </a:lnTo>
                  <a:lnTo>
                    <a:pt x="66" y="0"/>
                  </a:lnTo>
                  <a:lnTo>
                    <a:pt x="0" y="284"/>
                  </a:lnTo>
                  <a:lnTo>
                    <a:pt x="124" y="284"/>
                  </a:lnTo>
                  <a:lnTo>
                    <a:pt x="68" y="0"/>
                  </a:lnTo>
                  <a:lnTo>
                    <a:pt x="66" y="0"/>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8" name="Freeform 57"/>
            <p:cNvSpPr>
              <a:spLocks/>
            </p:cNvSpPr>
            <p:nvPr/>
          </p:nvSpPr>
          <p:spPr bwMode="auto">
            <a:xfrm>
              <a:off x="8730102" y="300472"/>
              <a:ext cx="123844" cy="247689"/>
            </a:xfrm>
            <a:custGeom>
              <a:avLst/>
              <a:gdLst/>
              <a:ahLst/>
              <a:cxnLst>
                <a:cxn ang="0">
                  <a:pos x="0" y="0"/>
                </a:cxn>
                <a:cxn ang="0">
                  <a:pos x="0" y="412"/>
                </a:cxn>
                <a:cxn ang="0">
                  <a:pos x="168" y="412"/>
                </a:cxn>
                <a:cxn ang="0">
                  <a:pos x="168" y="412"/>
                </a:cxn>
                <a:cxn ang="0">
                  <a:pos x="180" y="410"/>
                </a:cxn>
                <a:cxn ang="0">
                  <a:pos x="190" y="408"/>
                </a:cxn>
                <a:cxn ang="0">
                  <a:pos x="196" y="404"/>
                </a:cxn>
                <a:cxn ang="0">
                  <a:pos x="202" y="398"/>
                </a:cxn>
                <a:cxn ang="0">
                  <a:pos x="204" y="394"/>
                </a:cxn>
                <a:cxn ang="0">
                  <a:pos x="206" y="386"/>
                </a:cxn>
                <a:cxn ang="0">
                  <a:pos x="206" y="372"/>
                </a:cxn>
                <a:cxn ang="0">
                  <a:pos x="206" y="44"/>
                </a:cxn>
                <a:cxn ang="0">
                  <a:pos x="206" y="44"/>
                </a:cxn>
                <a:cxn ang="0">
                  <a:pos x="206" y="30"/>
                </a:cxn>
                <a:cxn ang="0">
                  <a:pos x="204" y="22"/>
                </a:cxn>
                <a:cxn ang="0">
                  <a:pos x="200" y="16"/>
                </a:cxn>
                <a:cxn ang="0">
                  <a:pos x="194" y="10"/>
                </a:cxn>
                <a:cxn ang="0">
                  <a:pos x="186" y="4"/>
                </a:cxn>
                <a:cxn ang="0">
                  <a:pos x="174" y="0"/>
                </a:cxn>
                <a:cxn ang="0">
                  <a:pos x="158" y="0"/>
                </a:cxn>
                <a:cxn ang="0">
                  <a:pos x="0" y="0"/>
                </a:cxn>
              </a:cxnLst>
              <a:rect l="0" t="0" r="r" b="b"/>
              <a:pathLst>
                <a:path w="206" h="412">
                  <a:moveTo>
                    <a:pt x="0" y="0"/>
                  </a:moveTo>
                  <a:lnTo>
                    <a:pt x="0" y="412"/>
                  </a:lnTo>
                  <a:lnTo>
                    <a:pt x="168" y="412"/>
                  </a:lnTo>
                  <a:lnTo>
                    <a:pt x="168" y="412"/>
                  </a:lnTo>
                  <a:lnTo>
                    <a:pt x="180" y="410"/>
                  </a:lnTo>
                  <a:lnTo>
                    <a:pt x="190" y="408"/>
                  </a:lnTo>
                  <a:lnTo>
                    <a:pt x="196" y="404"/>
                  </a:lnTo>
                  <a:lnTo>
                    <a:pt x="202" y="398"/>
                  </a:lnTo>
                  <a:lnTo>
                    <a:pt x="204" y="394"/>
                  </a:lnTo>
                  <a:lnTo>
                    <a:pt x="206" y="386"/>
                  </a:lnTo>
                  <a:lnTo>
                    <a:pt x="206" y="372"/>
                  </a:lnTo>
                  <a:lnTo>
                    <a:pt x="206" y="44"/>
                  </a:lnTo>
                  <a:lnTo>
                    <a:pt x="206" y="44"/>
                  </a:lnTo>
                  <a:lnTo>
                    <a:pt x="206" y="30"/>
                  </a:lnTo>
                  <a:lnTo>
                    <a:pt x="204" y="22"/>
                  </a:lnTo>
                  <a:lnTo>
                    <a:pt x="200" y="16"/>
                  </a:lnTo>
                  <a:lnTo>
                    <a:pt x="194" y="10"/>
                  </a:lnTo>
                  <a:lnTo>
                    <a:pt x="186" y="4"/>
                  </a:lnTo>
                  <a:lnTo>
                    <a:pt x="174" y="0"/>
                  </a:lnTo>
                  <a:lnTo>
                    <a:pt x="15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9" name="Freeform 58"/>
            <p:cNvSpPr>
              <a:spLocks/>
            </p:cNvSpPr>
            <p:nvPr/>
          </p:nvSpPr>
          <p:spPr bwMode="auto">
            <a:xfrm>
              <a:off x="8730102" y="299270"/>
              <a:ext cx="123844" cy="248891"/>
            </a:xfrm>
            <a:custGeom>
              <a:avLst/>
              <a:gdLst/>
              <a:ahLst/>
              <a:cxnLst>
                <a:cxn ang="0">
                  <a:pos x="0" y="2"/>
                </a:cxn>
                <a:cxn ang="0">
                  <a:pos x="0" y="2"/>
                </a:cxn>
                <a:cxn ang="0">
                  <a:pos x="0" y="414"/>
                </a:cxn>
                <a:cxn ang="0">
                  <a:pos x="168" y="414"/>
                </a:cxn>
                <a:cxn ang="0">
                  <a:pos x="168" y="414"/>
                </a:cxn>
                <a:cxn ang="0">
                  <a:pos x="168" y="414"/>
                </a:cxn>
                <a:cxn ang="0">
                  <a:pos x="180" y="412"/>
                </a:cxn>
                <a:cxn ang="0">
                  <a:pos x="190" y="410"/>
                </a:cxn>
                <a:cxn ang="0">
                  <a:pos x="198" y="406"/>
                </a:cxn>
                <a:cxn ang="0">
                  <a:pos x="202" y="402"/>
                </a:cxn>
                <a:cxn ang="0">
                  <a:pos x="202" y="402"/>
                </a:cxn>
                <a:cxn ang="0">
                  <a:pos x="204" y="396"/>
                </a:cxn>
                <a:cxn ang="0">
                  <a:pos x="206" y="388"/>
                </a:cxn>
                <a:cxn ang="0">
                  <a:pos x="206" y="374"/>
                </a:cxn>
                <a:cxn ang="0">
                  <a:pos x="206" y="46"/>
                </a:cxn>
                <a:cxn ang="0">
                  <a:pos x="206" y="46"/>
                </a:cxn>
                <a:cxn ang="0">
                  <a:pos x="206" y="32"/>
                </a:cxn>
                <a:cxn ang="0">
                  <a:pos x="204" y="24"/>
                </a:cxn>
                <a:cxn ang="0">
                  <a:pos x="200" y="18"/>
                </a:cxn>
                <a:cxn ang="0">
                  <a:pos x="200" y="18"/>
                </a:cxn>
                <a:cxn ang="0">
                  <a:pos x="194" y="10"/>
                </a:cxn>
                <a:cxn ang="0">
                  <a:pos x="186" y="6"/>
                </a:cxn>
                <a:cxn ang="0">
                  <a:pos x="174" y="2"/>
                </a:cxn>
                <a:cxn ang="0">
                  <a:pos x="158" y="0"/>
                </a:cxn>
                <a:cxn ang="0">
                  <a:pos x="0" y="0"/>
                </a:cxn>
                <a:cxn ang="0">
                  <a:pos x="0" y="2"/>
                </a:cxn>
                <a:cxn ang="0">
                  <a:pos x="0" y="2"/>
                </a:cxn>
                <a:cxn ang="0">
                  <a:pos x="0" y="2"/>
                </a:cxn>
                <a:cxn ang="0">
                  <a:pos x="158" y="2"/>
                </a:cxn>
                <a:cxn ang="0">
                  <a:pos x="158" y="2"/>
                </a:cxn>
                <a:cxn ang="0">
                  <a:pos x="174" y="2"/>
                </a:cxn>
                <a:cxn ang="0">
                  <a:pos x="186" y="6"/>
                </a:cxn>
                <a:cxn ang="0">
                  <a:pos x="194" y="12"/>
                </a:cxn>
                <a:cxn ang="0">
                  <a:pos x="200" y="18"/>
                </a:cxn>
                <a:cxn ang="0">
                  <a:pos x="200" y="18"/>
                </a:cxn>
                <a:cxn ang="0">
                  <a:pos x="204" y="24"/>
                </a:cxn>
                <a:cxn ang="0">
                  <a:pos x="204" y="32"/>
                </a:cxn>
                <a:cxn ang="0">
                  <a:pos x="206" y="46"/>
                </a:cxn>
                <a:cxn ang="0">
                  <a:pos x="206" y="374"/>
                </a:cxn>
                <a:cxn ang="0">
                  <a:pos x="206" y="374"/>
                </a:cxn>
                <a:cxn ang="0">
                  <a:pos x="206" y="388"/>
                </a:cxn>
                <a:cxn ang="0">
                  <a:pos x="204" y="394"/>
                </a:cxn>
                <a:cxn ang="0">
                  <a:pos x="202" y="400"/>
                </a:cxn>
                <a:cxn ang="0">
                  <a:pos x="202" y="400"/>
                </a:cxn>
                <a:cxn ang="0">
                  <a:pos x="196" y="406"/>
                </a:cxn>
                <a:cxn ang="0">
                  <a:pos x="190" y="410"/>
                </a:cxn>
                <a:cxn ang="0">
                  <a:pos x="180" y="412"/>
                </a:cxn>
                <a:cxn ang="0">
                  <a:pos x="168" y="414"/>
                </a:cxn>
                <a:cxn ang="0">
                  <a:pos x="168" y="414"/>
                </a:cxn>
                <a:cxn ang="0">
                  <a:pos x="168" y="414"/>
                </a:cxn>
                <a:cxn ang="0">
                  <a:pos x="0" y="414"/>
                </a:cxn>
                <a:cxn ang="0">
                  <a:pos x="0" y="2"/>
                </a:cxn>
                <a:cxn ang="0">
                  <a:pos x="0" y="2"/>
                </a:cxn>
                <a:cxn ang="0">
                  <a:pos x="0" y="2"/>
                </a:cxn>
                <a:cxn ang="0">
                  <a:pos x="0" y="2"/>
                </a:cxn>
              </a:cxnLst>
              <a:rect l="0" t="0" r="r" b="b"/>
              <a:pathLst>
                <a:path w="206" h="414">
                  <a:moveTo>
                    <a:pt x="0" y="2"/>
                  </a:moveTo>
                  <a:lnTo>
                    <a:pt x="0" y="2"/>
                  </a:lnTo>
                  <a:lnTo>
                    <a:pt x="0" y="414"/>
                  </a:lnTo>
                  <a:lnTo>
                    <a:pt x="168" y="414"/>
                  </a:lnTo>
                  <a:lnTo>
                    <a:pt x="168" y="414"/>
                  </a:lnTo>
                  <a:lnTo>
                    <a:pt x="168" y="414"/>
                  </a:lnTo>
                  <a:lnTo>
                    <a:pt x="180" y="412"/>
                  </a:lnTo>
                  <a:lnTo>
                    <a:pt x="190" y="410"/>
                  </a:lnTo>
                  <a:lnTo>
                    <a:pt x="198" y="406"/>
                  </a:lnTo>
                  <a:lnTo>
                    <a:pt x="202" y="402"/>
                  </a:lnTo>
                  <a:lnTo>
                    <a:pt x="202" y="402"/>
                  </a:lnTo>
                  <a:lnTo>
                    <a:pt x="204" y="396"/>
                  </a:lnTo>
                  <a:lnTo>
                    <a:pt x="206" y="388"/>
                  </a:lnTo>
                  <a:lnTo>
                    <a:pt x="206" y="374"/>
                  </a:lnTo>
                  <a:lnTo>
                    <a:pt x="206" y="46"/>
                  </a:lnTo>
                  <a:lnTo>
                    <a:pt x="206" y="46"/>
                  </a:lnTo>
                  <a:lnTo>
                    <a:pt x="206" y="32"/>
                  </a:lnTo>
                  <a:lnTo>
                    <a:pt x="204" y="24"/>
                  </a:lnTo>
                  <a:lnTo>
                    <a:pt x="200" y="18"/>
                  </a:lnTo>
                  <a:lnTo>
                    <a:pt x="200" y="18"/>
                  </a:lnTo>
                  <a:lnTo>
                    <a:pt x="194" y="10"/>
                  </a:lnTo>
                  <a:lnTo>
                    <a:pt x="186" y="6"/>
                  </a:lnTo>
                  <a:lnTo>
                    <a:pt x="174" y="2"/>
                  </a:lnTo>
                  <a:lnTo>
                    <a:pt x="158" y="0"/>
                  </a:lnTo>
                  <a:lnTo>
                    <a:pt x="0" y="0"/>
                  </a:lnTo>
                  <a:lnTo>
                    <a:pt x="0" y="2"/>
                  </a:lnTo>
                  <a:lnTo>
                    <a:pt x="0" y="2"/>
                  </a:lnTo>
                  <a:lnTo>
                    <a:pt x="0" y="2"/>
                  </a:lnTo>
                  <a:lnTo>
                    <a:pt x="158" y="2"/>
                  </a:lnTo>
                  <a:lnTo>
                    <a:pt x="158" y="2"/>
                  </a:lnTo>
                  <a:lnTo>
                    <a:pt x="174" y="2"/>
                  </a:lnTo>
                  <a:lnTo>
                    <a:pt x="186" y="6"/>
                  </a:lnTo>
                  <a:lnTo>
                    <a:pt x="194" y="12"/>
                  </a:lnTo>
                  <a:lnTo>
                    <a:pt x="200" y="18"/>
                  </a:lnTo>
                  <a:lnTo>
                    <a:pt x="200" y="18"/>
                  </a:lnTo>
                  <a:lnTo>
                    <a:pt x="204" y="24"/>
                  </a:lnTo>
                  <a:lnTo>
                    <a:pt x="204" y="32"/>
                  </a:lnTo>
                  <a:lnTo>
                    <a:pt x="206" y="46"/>
                  </a:lnTo>
                  <a:lnTo>
                    <a:pt x="206" y="374"/>
                  </a:lnTo>
                  <a:lnTo>
                    <a:pt x="206" y="374"/>
                  </a:lnTo>
                  <a:lnTo>
                    <a:pt x="206" y="388"/>
                  </a:lnTo>
                  <a:lnTo>
                    <a:pt x="204" y="394"/>
                  </a:lnTo>
                  <a:lnTo>
                    <a:pt x="202" y="400"/>
                  </a:lnTo>
                  <a:lnTo>
                    <a:pt x="202" y="400"/>
                  </a:lnTo>
                  <a:lnTo>
                    <a:pt x="196" y="406"/>
                  </a:lnTo>
                  <a:lnTo>
                    <a:pt x="190" y="410"/>
                  </a:lnTo>
                  <a:lnTo>
                    <a:pt x="180" y="412"/>
                  </a:lnTo>
                  <a:lnTo>
                    <a:pt x="168" y="414"/>
                  </a:lnTo>
                  <a:lnTo>
                    <a:pt x="168" y="414"/>
                  </a:lnTo>
                  <a:lnTo>
                    <a:pt x="168" y="414"/>
                  </a:lnTo>
                  <a:lnTo>
                    <a:pt x="0" y="414"/>
                  </a:lnTo>
                  <a:lnTo>
                    <a:pt x="0" y="2"/>
                  </a:lnTo>
                  <a:lnTo>
                    <a:pt x="0" y="2"/>
                  </a:lnTo>
                  <a:lnTo>
                    <a:pt x="0" y="2"/>
                  </a:lnTo>
                  <a:lnTo>
                    <a:pt x="0"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60" name="Freeform 59"/>
            <p:cNvSpPr>
              <a:spLocks/>
            </p:cNvSpPr>
            <p:nvPr/>
          </p:nvSpPr>
          <p:spPr bwMode="auto">
            <a:xfrm>
              <a:off x="8262379" y="300472"/>
              <a:ext cx="107011" cy="102202"/>
            </a:xfrm>
            <a:custGeom>
              <a:avLst/>
              <a:gdLst/>
              <a:ahLst/>
              <a:cxnLst>
                <a:cxn ang="0">
                  <a:pos x="0" y="0"/>
                </a:cxn>
                <a:cxn ang="0">
                  <a:pos x="0" y="170"/>
                </a:cxn>
                <a:cxn ang="0">
                  <a:pos x="142" y="170"/>
                </a:cxn>
                <a:cxn ang="0">
                  <a:pos x="142" y="170"/>
                </a:cxn>
                <a:cxn ang="0">
                  <a:pos x="152" y="168"/>
                </a:cxn>
                <a:cxn ang="0">
                  <a:pos x="162" y="164"/>
                </a:cxn>
                <a:cxn ang="0">
                  <a:pos x="168" y="160"/>
                </a:cxn>
                <a:cxn ang="0">
                  <a:pos x="172" y="154"/>
                </a:cxn>
                <a:cxn ang="0">
                  <a:pos x="174" y="148"/>
                </a:cxn>
                <a:cxn ang="0">
                  <a:pos x="176" y="140"/>
                </a:cxn>
                <a:cxn ang="0">
                  <a:pos x="178" y="126"/>
                </a:cxn>
                <a:cxn ang="0">
                  <a:pos x="178" y="38"/>
                </a:cxn>
                <a:cxn ang="0">
                  <a:pos x="178" y="38"/>
                </a:cxn>
                <a:cxn ang="0">
                  <a:pos x="174" y="24"/>
                </a:cxn>
                <a:cxn ang="0">
                  <a:pos x="172" y="18"/>
                </a:cxn>
                <a:cxn ang="0">
                  <a:pos x="168" y="12"/>
                </a:cxn>
                <a:cxn ang="0">
                  <a:pos x="164" y="8"/>
                </a:cxn>
                <a:cxn ang="0">
                  <a:pos x="156" y="2"/>
                </a:cxn>
                <a:cxn ang="0">
                  <a:pos x="148" y="0"/>
                </a:cxn>
                <a:cxn ang="0">
                  <a:pos x="136" y="0"/>
                </a:cxn>
                <a:cxn ang="0">
                  <a:pos x="0" y="0"/>
                </a:cxn>
              </a:cxnLst>
              <a:rect l="0" t="0" r="r" b="b"/>
              <a:pathLst>
                <a:path w="178" h="170">
                  <a:moveTo>
                    <a:pt x="0" y="0"/>
                  </a:moveTo>
                  <a:lnTo>
                    <a:pt x="0" y="170"/>
                  </a:lnTo>
                  <a:lnTo>
                    <a:pt x="142" y="170"/>
                  </a:lnTo>
                  <a:lnTo>
                    <a:pt x="142" y="170"/>
                  </a:lnTo>
                  <a:lnTo>
                    <a:pt x="152" y="168"/>
                  </a:lnTo>
                  <a:lnTo>
                    <a:pt x="162" y="164"/>
                  </a:lnTo>
                  <a:lnTo>
                    <a:pt x="168" y="160"/>
                  </a:lnTo>
                  <a:lnTo>
                    <a:pt x="172" y="154"/>
                  </a:lnTo>
                  <a:lnTo>
                    <a:pt x="174" y="148"/>
                  </a:lnTo>
                  <a:lnTo>
                    <a:pt x="176" y="140"/>
                  </a:lnTo>
                  <a:lnTo>
                    <a:pt x="178" y="126"/>
                  </a:lnTo>
                  <a:lnTo>
                    <a:pt x="178" y="38"/>
                  </a:lnTo>
                  <a:lnTo>
                    <a:pt x="178" y="38"/>
                  </a:lnTo>
                  <a:lnTo>
                    <a:pt x="174" y="24"/>
                  </a:lnTo>
                  <a:lnTo>
                    <a:pt x="172" y="18"/>
                  </a:lnTo>
                  <a:lnTo>
                    <a:pt x="168" y="12"/>
                  </a:lnTo>
                  <a:lnTo>
                    <a:pt x="164" y="8"/>
                  </a:lnTo>
                  <a:lnTo>
                    <a:pt x="156" y="2"/>
                  </a:lnTo>
                  <a:lnTo>
                    <a:pt x="148" y="0"/>
                  </a:lnTo>
                  <a:lnTo>
                    <a:pt x="136"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61" name="Freeform 60"/>
            <p:cNvSpPr>
              <a:spLocks/>
            </p:cNvSpPr>
            <p:nvPr/>
          </p:nvSpPr>
          <p:spPr bwMode="auto">
            <a:xfrm>
              <a:off x="8261177" y="299270"/>
              <a:ext cx="108213" cy="104606"/>
            </a:xfrm>
            <a:custGeom>
              <a:avLst/>
              <a:gdLst/>
              <a:ahLst/>
              <a:cxnLst>
                <a:cxn ang="0">
                  <a:pos x="2" y="2"/>
                </a:cxn>
                <a:cxn ang="0">
                  <a:pos x="0" y="2"/>
                </a:cxn>
                <a:cxn ang="0">
                  <a:pos x="0" y="174"/>
                </a:cxn>
                <a:cxn ang="0">
                  <a:pos x="144" y="174"/>
                </a:cxn>
                <a:cxn ang="0">
                  <a:pos x="144" y="174"/>
                </a:cxn>
                <a:cxn ang="0">
                  <a:pos x="144" y="174"/>
                </a:cxn>
                <a:cxn ang="0">
                  <a:pos x="154" y="170"/>
                </a:cxn>
                <a:cxn ang="0">
                  <a:pos x="164" y="166"/>
                </a:cxn>
                <a:cxn ang="0">
                  <a:pos x="170" y="162"/>
                </a:cxn>
                <a:cxn ang="0">
                  <a:pos x="174" y="156"/>
                </a:cxn>
                <a:cxn ang="0">
                  <a:pos x="176" y="150"/>
                </a:cxn>
                <a:cxn ang="0">
                  <a:pos x="178" y="142"/>
                </a:cxn>
                <a:cxn ang="0">
                  <a:pos x="180" y="128"/>
                </a:cxn>
                <a:cxn ang="0">
                  <a:pos x="180" y="40"/>
                </a:cxn>
                <a:cxn ang="0">
                  <a:pos x="180" y="40"/>
                </a:cxn>
                <a:cxn ang="0">
                  <a:pos x="180" y="40"/>
                </a:cxn>
                <a:cxn ang="0">
                  <a:pos x="176" y="26"/>
                </a:cxn>
                <a:cxn ang="0">
                  <a:pos x="174" y="20"/>
                </a:cxn>
                <a:cxn ang="0">
                  <a:pos x="170" y="14"/>
                </a:cxn>
                <a:cxn ang="0">
                  <a:pos x="166" y="8"/>
                </a:cxn>
                <a:cxn ang="0">
                  <a:pos x="158" y="4"/>
                </a:cxn>
                <a:cxn ang="0">
                  <a:pos x="150" y="2"/>
                </a:cxn>
                <a:cxn ang="0">
                  <a:pos x="138" y="0"/>
                </a:cxn>
                <a:cxn ang="0">
                  <a:pos x="0" y="0"/>
                </a:cxn>
                <a:cxn ang="0">
                  <a:pos x="0" y="2"/>
                </a:cxn>
                <a:cxn ang="0">
                  <a:pos x="2" y="2"/>
                </a:cxn>
                <a:cxn ang="0">
                  <a:pos x="2" y="2"/>
                </a:cxn>
                <a:cxn ang="0">
                  <a:pos x="138" y="2"/>
                </a:cxn>
                <a:cxn ang="0">
                  <a:pos x="138" y="2"/>
                </a:cxn>
                <a:cxn ang="0">
                  <a:pos x="150" y="2"/>
                </a:cxn>
                <a:cxn ang="0">
                  <a:pos x="158" y="6"/>
                </a:cxn>
                <a:cxn ang="0">
                  <a:pos x="166" y="10"/>
                </a:cxn>
                <a:cxn ang="0">
                  <a:pos x="170" y="14"/>
                </a:cxn>
                <a:cxn ang="0">
                  <a:pos x="174" y="20"/>
                </a:cxn>
                <a:cxn ang="0">
                  <a:pos x="176" y="26"/>
                </a:cxn>
                <a:cxn ang="0">
                  <a:pos x="178" y="40"/>
                </a:cxn>
                <a:cxn ang="0">
                  <a:pos x="180" y="40"/>
                </a:cxn>
                <a:cxn ang="0">
                  <a:pos x="178" y="40"/>
                </a:cxn>
                <a:cxn ang="0">
                  <a:pos x="178" y="128"/>
                </a:cxn>
                <a:cxn ang="0">
                  <a:pos x="178" y="128"/>
                </a:cxn>
                <a:cxn ang="0">
                  <a:pos x="178" y="142"/>
                </a:cxn>
                <a:cxn ang="0">
                  <a:pos x="176" y="150"/>
                </a:cxn>
                <a:cxn ang="0">
                  <a:pos x="174" y="156"/>
                </a:cxn>
                <a:cxn ang="0">
                  <a:pos x="168" y="160"/>
                </a:cxn>
                <a:cxn ang="0">
                  <a:pos x="162" y="166"/>
                </a:cxn>
                <a:cxn ang="0">
                  <a:pos x="154" y="170"/>
                </a:cxn>
                <a:cxn ang="0">
                  <a:pos x="144" y="172"/>
                </a:cxn>
                <a:cxn ang="0">
                  <a:pos x="144" y="172"/>
                </a:cxn>
                <a:cxn ang="0">
                  <a:pos x="144" y="172"/>
                </a:cxn>
                <a:cxn ang="0">
                  <a:pos x="2" y="172"/>
                </a:cxn>
                <a:cxn ang="0">
                  <a:pos x="2" y="2"/>
                </a:cxn>
                <a:cxn ang="0">
                  <a:pos x="2" y="2"/>
                </a:cxn>
                <a:cxn ang="0">
                  <a:pos x="2" y="2"/>
                </a:cxn>
                <a:cxn ang="0">
                  <a:pos x="2" y="2"/>
                </a:cxn>
              </a:cxnLst>
              <a:rect l="0" t="0" r="r" b="b"/>
              <a:pathLst>
                <a:path w="180" h="174">
                  <a:moveTo>
                    <a:pt x="2" y="2"/>
                  </a:moveTo>
                  <a:lnTo>
                    <a:pt x="0" y="2"/>
                  </a:lnTo>
                  <a:lnTo>
                    <a:pt x="0" y="174"/>
                  </a:lnTo>
                  <a:lnTo>
                    <a:pt x="144" y="174"/>
                  </a:lnTo>
                  <a:lnTo>
                    <a:pt x="144" y="174"/>
                  </a:lnTo>
                  <a:lnTo>
                    <a:pt x="144" y="174"/>
                  </a:lnTo>
                  <a:lnTo>
                    <a:pt x="154" y="170"/>
                  </a:lnTo>
                  <a:lnTo>
                    <a:pt x="164" y="166"/>
                  </a:lnTo>
                  <a:lnTo>
                    <a:pt x="170" y="162"/>
                  </a:lnTo>
                  <a:lnTo>
                    <a:pt x="174" y="156"/>
                  </a:lnTo>
                  <a:lnTo>
                    <a:pt x="176" y="150"/>
                  </a:lnTo>
                  <a:lnTo>
                    <a:pt x="178" y="142"/>
                  </a:lnTo>
                  <a:lnTo>
                    <a:pt x="180" y="128"/>
                  </a:lnTo>
                  <a:lnTo>
                    <a:pt x="180" y="40"/>
                  </a:lnTo>
                  <a:lnTo>
                    <a:pt x="180" y="40"/>
                  </a:lnTo>
                  <a:lnTo>
                    <a:pt x="180" y="40"/>
                  </a:lnTo>
                  <a:lnTo>
                    <a:pt x="176" y="26"/>
                  </a:lnTo>
                  <a:lnTo>
                    <a:pt x="174" y="20"/>
                  </a:lnTo>
                  <a:lnTo>
                    <a:pt x="170" y="14"/>
                  </a:lnTo>
                  <a:lnTo>
                    <a:pt x="166" y="8"/>
                  </a:lnTo>
                  <a:lnTo>
                    <a:pt x="158" y="4"/>
                  </a:lnTo>
                  <a:lnTo>
                    <a:pt x="150" y="2"/>
                  </a:lnTo>
                  <a:lnTo>
                    <a:pt x="138" y="0"/>
                  </a:lnTo>
                  <a:lnTo>
                    <a:pt x="0" y="0"/>
                  </a:lnTo>
                  <a:lnTo>
                    <a:pt x="0" y="2"/>
                  </a:lnTo>
                  <a:lnTo>
                    <a:pt x="2" y="2"/>
                  </a:lnTo>
                  <a:lnTo>
                    <a:pt x="2" y="2"/>
                  </a:lnTo>
                  <a:lnTo>
                    <a:pt x="138" y="2"/>
                  </a:lnTo>
                  <a:lnTo>
                    <a:pt x="138" y="2"/>
                  </a:lnTo>
                  <a:lnTo>
                    <a:pt x="150" y="2"/>
                  </a:lnTo>
                  <a:lnTo>
                    <a:pt x="158" y="6"/>
                  </a:lnTo>
                  <a:lnTo>
                    <a:pt x="166" y="10"/>
                  </a:lnTo>
                  <a:lnTo>
                    <a:pt x="170" y="14"/>
                  </a:lnTo>
                  <a:lnTo>
                    <a:pt x="174" y="20"/>
                  </a:lnTo>
                  <a:lnTo>
                    <a:pt x="176" y="26"/>
                  </a:lnTo>
                  <a:lnTo>
                    <a:pt x="178" y="40"/>
                  </a:lnTo>
                  <a:lnTo>
                    <a:pt x="180" y="40"/>
                  </a:lnTo>
                  <a:lnTo>
                    <a:pt x="178" y="40"/>
                  </a:lnTo>
                  <a:lnTo>
                    <a:pt x="178" y="128"/>
                  </a:lnTo>
                  <a:lnTo>
                    <a:pt x="178" y="128"/>
                  </a:lnTo>
                  <a:lnTo>
                    <a:pt x="178" y="142"/>
                  </a:lnTo>
                  <a:lnTo>
                    <a:pt x="176" y="150"/>
                  </a:lnTo>
                  <a:lnTo>
                    <a:pt x="174" y="156"/>
                  </a:lnTo>
                  <a:lnTo>
                    <a:pt x="168" y="160"/>
                  </a:lnTo>
                  <a:lnTo>
                    <a:pt x="162" y="166"/>
                  </a:lnTo>
                  <a:lnTo>
                    <a:pt x="154" y="170"/>
                  </a:lnTo>
                  <a:lnTo>
                    <a:pt x="144" y="172"/>
                  </a:lnTo>
                  <a:lnTo>
                    <a:pt x="144" y="172"/>
                  </a:lnTo>
                  <a:lnTo>
                    <a:pt x="144" y="172"/>
                  </a:lnTo>
                  <a:lnTo>
                    <a:pt x="2" y="172"/>
                  </a:lnTo>
                  <a:lnTo>
                    <a:pt x="2" y="2"/>
                  </a:lnTo>
                  <a:lnTo>
                    <a:pt x="2" y="2"/>
                  </a:lnTo>
                  <a:lnTo>
                    <a:pt x="2" y="2"/>
                  </a:lnTo>
                  <a:lnTo>
                    <a:pt x="2"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62" name="Freeform 61"/>
            <p:cNvSpPr>
              <a:spLocks/>
            </p:cNvSpPr>
            <p:nvPr/>
          </p:nvSpPr>
          <p:spPr bwMode="auto">
            <a:xfrm>
              <a:off x="8096452" y="740541"/>
              <a:ext cx="52905" cy="64928"/>
            </a:xfrm>
            <a:custGeom>
              <a:avLst/>
              <a:gdLst/>
              <a:ahLst/>
              <a:cxnLst>
                <a:cxn ang="0">
                  <a:pos x="42" y="66"/>
                </a:cxn>
                <a:cxn ang="0">
                  <a:pos x="38" y="108"/>
                </a:cxn>
                <a:cxn ang="0">
                  <a:pos x="24" y="108"/>
                </a:cxn>
                <a:cxn ang="0">
                  <a:pos x="30" y="66"/>
                </a:cxn>
                <a:cxn ang="0">
                  <a:pos x="0" y="0"/>
                </a:cxn>
                <a:cxn ang="0">
                  <a:pos x="14" y="0"/>
                </a:cxn>
                <a:cxn ang="0">
                  <a:pos x="38" y="54"/>
                </a:cxn>
                <a:cxn ang="0">
                  <a:pos x="38" y="54"/>
                </a:cxn>
                <a:cxn ang="0">
                  <a:pos x="74" y="0"/>
                </a:cxn>
                <a:cxn ang="0">
                  <a:pos x="88" y="0"/>
                </a:cxn>
                <a:cxn ang="0">
                  <a:pos x="42" y="66"/>
                </a:cxn>
              </a:cxnLst>
              <a:rect l="0" t="0" r="r" b="b"/>
              <a:pathLst>
                <a:path w="88" h="108">
                  <a:moveTo>
                    <a:pt x="42" y="66"/>
                  </a:moveTo>
                  <a:lnTo>
                    <a:pt x="38" y="108"/>
                  </a:lnTo>
                  <a:lnTo>
                    <a:pt x="24" y="108"/>
                  </a:lnTo>
                  <a:lnTo>
                    <a:pt x="30" y="66"/>
                  </a:lnTo>
                  <a:lnTo>
                    <a:pt x="0" y="0"/>
                  </a:lnTo>
                  <a:lnTo>
                    <a:pt x="14" y="0"/>
                  </a:lnTo>
                  <a:lnTo>
                    <a:pt x="38" y="54"/>
                  </a:lnTo>
                  <a:lnTo>
                    <a:pt x="38" y="54"/>
                  </a:lnTo>
                  <a:lnTo>
                    <a:pt x="74" y="0"/>
                  </a:lnTo>
                  <a:lnTo>
                    <a:pt x="88" y="0"/>
                  </a:lnTo>
                  <a:lnTo>
                    <a:pt x="42"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63" name="Freeform 62"/>
            <p:cNvSpPr>
              <a:spLocks noEditPoints="1"/>
            </p:cNvSpPr>
            <p:nvPr/>
          </p:nvSpPr>
          <p:spPr bwMode="auto">
            <a:xfrm>
              <a:off x="8142142" y="754969"/>
              <a:ext cx="48095" cy="51702"/>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8" y="14"/>
                </a:cxn>
                <a:cxn ang="0">
                  <a:pos x="54" y="12"/>
                </a:cxn>
                <a:cxn ang="0">
                  <a:pos x="44" y="8"/>
                </a:cxn>
                <a:cxn ang="0">
                  <a:pos x="38" y="10"/>
                </a:cxn>
                <a:cxn ang="0">
                  <a:pos x="28" y="14"/>
                </a:cxn>
                <a:cxn ang="0">
                  <a:pos x="22" y="18"/>
                </a:cxn>
                <a:cxn ang="0">
                  <a:pos x="14" y="42"/>
                </a:cxn>
                <a:cxn ang="0">
                  <a:pos x="14" y="56"/>
                </a:cxn>
                <a:cxn ang="0">
                  <a:pos x="16" y="68"/>
                </a:cxn>
                <a:cxn ang="0">
                  <a:pos x="20" y="72"/>
                </a:cxn>
                <a:cxn ang="0">
                  <a:pos x="24" y="74"/>
                </a:cxn>
                <a:cxn ang="0">
                  <a:pos x="36" y="78"/>
                </a:cxn>
                <a:cxn ang="0">
                  <a:pos x="42" y="76"/>
                </a:cxn>
                <a:cxn ang="0">
                  <a:pos x="48" y="74"/>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4" y="22"/>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64" name="Freeform 63"/>
            <p:cNvSpPr>
              <a:spLocks/>
            </p:cNvSpPr>
            <p:nvPr/>
          </p:nvSpPr>
          <p:spPr bwMode="auto">
            <a:xfrm>
              <a:off x="8201058" y="756171"/>
              <a:ext cx="44488" cy="49297"/>
            </a:xfrm>
            <a:custGeom>
              <a:avLst/>
              <a:gdLst/>
              <a:ahLst/>
              <a:cxnLst>
                <a:cxn ang="0">
                  <a:pos x="54" y="82"/>
                </a:cxn>
                <a:cxn ang="0">
                  <a:pos x="54" y="72"/>
                </a:cxn>
                <a:cxn ang="0">
                  <a:pos x="54" y="72"/>
                </a:cxn>
                <a:cxn ang="0">
                  <a:pos x="44" y="78"/>
                </a:cxn>
                <a:cxn ang="0">
                  <a:pos x="44" y="78"/>
                </a:cxn>
                <a:cxn ang="0">
                  <a:pos x="34" y="82"/>
                </a:cxn>
                <a:cxn ang="0">
                  <a:pos x="34" y="82"/>
                </a:cxn>
                <a:cxn ang="0">
                  <a:pos x="28" y="82"/>
                </a:cxn>
                <a:cxn ang="0">
                  <a:pos x="28" y="82"/>
                </a:cxn>
                <a:cxn ang="0">
                  <a:pos x="20" y="82"/>
                </a:cxn>
                <a:cxn ang="0">
                  <a:pos x="20" y="82"/>
                </a:cxn>
                <a:cxn ang="0">
                  <a:pos x="12" y="82"/>
                </a:cxn>
                <a:cxn ang="0">
                  <a:pos x="12" y="82"/>
                </a:cxn>
                <a:cxn ang="0">
                  <a:pos x="6" y="78"/>
                </a:cxn>
                <a:cxn ang="0">
                  <a:pos x="6" y="78"/>
                </a:cxn>
                <a:cxn ang="0">
                  <a:pos x="0" y="70"/>
                </a:cxn>
                <a:cxn ang="0">
                  <a:pos x="0" y="70"/>
                </a:cxn>
                <a:cxn ang="0">
                  <a:pos x="0" y="58"/>
                </a:cxn>
                <a:cxn ang="0">
                  <a:pos x="8" y="0"/>
                </a:cxn>
                <a:cxn ang="0">
                  <a:pos x="20" y="0"/>
                </a:cxn>
                <a:cxn ang="0">
                  <a:pos x="14" y="52"/>
                </a:cxn>
                <a:cxn ang="0">
                  <a:pos x="14" y="52"/>
                </a:cxn>
                <a:cxn ang="0">
                  <a:pos x="12" y="58"/>
                </a:cxn>
                <a:cxn ang="0">
                  <a:pos x="12" y="58"/>
                </a:cxn>
                <a:cxn ang="0">
                  <a:pos x="14" y="66"/>
                </a:cxn>
                <a:cxn ang="0">
                  <a:pos x="14" y="66"/>
                </a:cxn>
                <a:cxn ang="0">
                  <a:pos x="16" y="70"/>
                </a:cxn>
                <a:cxn ang="0">
                  <a:pos x="16" y="70"/>
                </a:cxn>
                <a:cxn ang="0">
                  <a:pos x="20" y="72"/>
                </a:cxn>
                <a:cxn ang="0">
                  <a:pos x="24" y="72"/>
                </a:cxn>
                <a:cxn ang="0">
                  <a:pos x="24"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4" y="82"/>
                  </a:lnTo>
                  <a:lnTo>
                    <a:pt x="34" y="82"/>
                  </a:lnTo>
                  <a:lnTo>
                    <a:pt x="28" y="82"/>
                  </a:lnTo>
                  <a:lnTo>
                    <a:pt x="28" y="82"/>
                  </a:lnTo>
                  <a:lnTo>
                    <a:pt x="20" y="82"/>
                  </a:lnTo>
                  <a:lnTo>
                    <a:pt x="20" y="82"/>
                  </a:lnTo>
                  <a:lnTo>
                    <a:pt x="12" y="82"/>
                  </a:lnTo>
                  <a:lnTo>
                    <a:pt x="12" y="82"/>
                  </a:lnTo>
                  <a:lnTo>
                    <a:pt x="6" y="78"/>
                  </a:lnTo>
                  <a:lnTo>
                    <a:pt x="6" y="78"/>
                  </a:lnTo>
                  <a:lnTo>
                    <a:pt x="0" y="70"/>
                  </a:lnTo>
                  <a:lnTo>
                    <a:pt x="0" y="70"/>
                  </a:lnTo>
                  <a:lnTo>
                    <a:pt x="0" y="58"/>
                  </a:lnTo>
                  <a:lnTo>
                    <a:pt x="8" y="0"/>
                  </a:lnTo>
                  <a:lnTo>
                    <a:pt x="20" y="0"/>
                  </a:lnTo>
                  <a:lnTo>
                    <a:pt x="14" y="52"/>
                  </a:lnTo>
                  <a:lnTo>
                    <a:pt x="14" y="52"/>
                  </a:lnTo>
                  <a:lnTo>
                    <a:pt x="12" y="58"/>
                  </a:lnTo>
                  <a:lnTo>
                    <a:pt x="12" y="58"/>
                  </a:lnTo>
                  <a:lnTo>
                    <a:pt x="14" y="66"/>
                  </a:lnTo>
                  <a:lnTo>
                    <a:pt x="14" y="66"/>
                  </a:lnTo>
                  <a:lnTo>
                    <a:pt x="16" y="70"/>
                  </a:lnTo>
                  <a:lnTo>
                    <a:pt x="16" y="70"/>
                  </a:lnTo>
                  <a:lnTo>
                    <a:pt x="20" y="72"/>
                  </a:lnTo>
                  <a:lnTo>
                    <a:pt x="24" y="72"/>
                  </a:lnTo>
                  <a:lnTo>
                    <a:pt x="24"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65" name="Freeform 64"/>
            <p:cNvSpPr>
              <a:spLocks/>
            </p:cNvSpPr>
            <p:nvPr/>
          </p:nvSpPr>
          <p:spPr bwMode="auto">
            <a:xfrm>
              <a:off x="8255165" y="756171"/>
              <a:ext cx="32464" cy="49297"/>
            </a:xfrm>
            <a:custGeom>
              <a:avLst/>
              <a:gdLst/>
              <a:ahLst/>
              <a:cxnLst>
                <a:cxn ang="0">
                  <a:pos x="34" y="12"/>
                </a:cxn>
                <a:cxn ang="0">
                  <a:pos x="34" y="12"/>
                </a:cxn>
                <a:cxn ang="0">
                  <a:pos x="26" y="14"/>
                </a:cxn>
                <a:cxn ang="0">
                  <a:pos x="20" y="18"/>
                </a:cxn>
                <a:cxn ang="0">
                  <a:pos x="12" y="82"/>
                </a:cxn>
                <a:cxn ang="0">
                  <a:pos x="0" y="82"/>
                </a:cxn>
                <a:cxn ang="0">
                  <a:pos x="10" y="0"/>
                </a:cxn>
                <a:cxn ang="0">
                  <a:pos x="20"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6" y="14"/>
                  </a:lnTo>
                  <a:lnTo>
                    <a:pt x="20" y="18"/>
                  </a:lnTo>
                  <a:lnTo>
                    <a:pt x="12" y="82"/>
                  </a:lnTo>
                  <a:lnTo>
                    <a:pt x="0" y="82"/>
                  </a:lnTo>
                  <a:lnTo>
                    <a:pt x="10" y="0"/>
                  </a:lnTo>
                  <a:lnTo>
                    <a:pt x="20"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66" name="Freeform 65"/>
            <p:cNvSpPr>
              <a:spLocks/>
            </p:cNvSpPr>
            <p:nvPr/>
          </p:nvSpPr>
          <p:spPr bwMode="auto">
            <a:xfrm>
              <a:off x="8322498" y="740541"/>
              <a:ext cx="58916" cy="64928"/>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67" name="Freeform 66"/>
            <p:cNvSpPr>
              <a:spLocks noEditPoints="1"/>
            </p:cNvSpPr>
            <p:nvPr/>
          </p:nvSpPr>
          <p:spPr bwMode="auto">
            <a:xfrm>
              <a:off x="8388629" y="754969"/>
              <a:ext cx="45690" cy="51702"/>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2"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28"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28"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2" y="0"/>
                  </a:lnTo>
                  <a:lnTo>
                    <a:pt x="42"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4" y="46"/>
                  </a:lnTo>
                  <a:lnTo>
                    <a:pt x="14" y="46"/>
                  </a:lnTo>
                  <a:close/>
                  <a:moveTo>
                    <a:pt x="62" y="26"/>
                  </a:moveTo>
                  <a:lnTo>
                    <a:pt x="62" y="26"/>
                  </a:lnTo>
                  <a:lnTo>
                    <a:pt x="60" y="18"/>
                  </a:lnTo>
                  <a:lnTo>
                    <a:pt x="60" y="18"/>
                  </a:lnTo>
                  <a:lnTo>
                    <a:pt x="56" y="14"/>
                  </a:lnTo>
                  <a:lnTo>
                    <a:pt x="54" y="10"/>
                  </a:lnTo>
                  <a:lnTo>
                    <a:pt x="54" y="10"/>
                  </a:lnTo>
                  <a:lnTo>
                    <a:pt x="48" y="10"/>
                  </a:lnTo>
                  <a:lnTo>
                    <a:pt x="42" y="8"/>
                  </a:lnTo>
                  <a:lnTo>
                    <a:pt x="42" y="8"/>
                  </a:lnTo>
                  <a:lnTo>
                    <a:pt x="32" y="10"/>
                  </a:lnTo>
                  <a:lnTo>
                    <a:pt x="24" y="16"/>
                  </a:lnTo>
                  <a:lnTo>
                    <a:pt x="24" y="16"/>
                  </a:lnTo>
                  <a:lnTo>
                    <a:pt x="18" y="26"/>
                  </a:lnTo>
                  <a:lnTo>
                    <a:pt x="14"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68" name="Freeform 67"/>
            <p:cNvSpPr>
              <a:spLocks/>
            </p:cNvSpPr>
            <p:nvPr/>
          </p:nvSpPr>
          <p:spPr bwMode="auto">
            <a:xfrm>
              <a:off x="8441533" y="739339"/>
              <a:ext cx="32464" cy="66130"/>
            </a:xfrm>
            <a:custGeom>
              <a:avLst/>
              <a:gdLst/>
              <a:ahLst/>
              <a:cxnLst>
                <a:cxn ang="0">
                  <a:pos x="30" y="38"/>
                </a:cxn>
                <a:cxn ang="0">
                  <a:pos x="22" y="90"/>
                </a:cxn>
                <a:cxn ang="0">
                  <a:pos x="22"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0" y="110"/>
                </a:cxn>
                <a:cxn ang="0">
                  <a:pos x="20"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2" y="90"/>
                  </a:lnTo>
                  <a:lnTo>
                    <a:pt x="22"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0" y="110"/>
                  </a:lnTo>
                  <a:lnTo>
                    <a:pt x="20"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69" name="Freeform 68"/>
            <p:cNvSpPr>
              <a:spLocks/>
            </p:cNvSpPr>
            <p:nvPr/>
          </p:nvSpPr>
          <p:spPr bwMode="auto">
            <a:xfrm>
              <a:off x="8478806" y="756171"/>
              <a:ext cx="70940" cy="49297"/>
            </a:xfrm>
            <a:custGeom>
              <a:avLst/>
              <a:gdLst/>
              <a:ahLst/>
              <a:cxnLst>
                <a:cxn ang="0">
                  <a:pos x="88" y="82"/>
                </a:cxn>
                <a:cxn ang="0">
                  <a:pos x="70" y="82"/>
                </a:cxn>
                <a:cxn ang="0">
                  <a:pos x="58" y="12"/>
                </a:cxn>
                <a:cxn ang="0">
                  <a:pos x="56" y="12"/>
                </a:cxn>
                <a:cxn ang="0">
                  <a:pos x="30" y="82"/>
                </a:cxn>
                <a:cxn ang="0">
                  <a:pos x="10" y="82"/>
                </a:cxn>
                <a:cxn ang="0">
                  <a:pos x="0" y="0"/>
                </a:cxn>
                <a:cxn ang="0">
                  <a:pos x="12" y="0"/>
                </a:cxn>
                <a:cxn ang="0">
                  <a:pos x="12" y="0"/>
                </a:cxn>
                <a:cxn ang="0">
                  <a:pos x="14" y="10"/>
                </a:cxn>
                <a:cxn ang="0">
                  <a:pos x="14" y="10"/>
                </a:cxn>
                <a:cxn ang="0">
                  <a:pos x="16" y="26"/>
                </a:cxn>
                <a:cxn ang="0">
                  <a:pos x="16" y="26"/>
                </a:cxn>
                <a:cxn ang="0">
                  <a:pos x="18" y="42"/>
                </a:cxn>
                <a:cxn ang="0">
                  <a:pos x="18" y="42"/>
                </a:cxn>
                <a:cxn ang="0">
                  <a:pos x="18" y="56"/>
                </a:cxn>
                <a:cxn ang="0">
                  <a:pos x="18" y="56"/>
                </a:cxn>
                <a:cxn ang="0">
                  <a:pos x="20" y="72"/>
                </a:cxn>
                <a:cxn ang="0">
                  <a:pos x="22" y="72"/>
                </a:cxn>
                <a:cxn ang="0">
                  <a:pos x="22" y="72"/>
                </a:cxn>
                <a:cxn ang="0">
                  <a:pos x="28" y="56"/>
                </a:cxn>
                <a:cxn ang="0">
                  <a:pos x="28" y="56"/>
                </a:cxn>
                <a:cxn ang="0">
                  <a:pos x="34" y="42"/>
                </a:cxn>
                <a:cxn ang="0">
                  <a:pos x="34" y="42"/>
                </a:cxn>
                <a:cxn ang="0">
                  <a:pos x="42" y="26"/>
                </a:cxn>
                <a:cxn ang="0">
                  <a:pos x="42" y="26"/>
                </a:cxn>
                <a:cxn ang="0">
                  <a:pos x="46" y="10"/>
                </a:cxn>
                <a:cxn ang="0">
                  <a:pos x="46" y="10"/>
                </a:cxn>
                <a:cxn ang="0">
                  <a:pos x="50" y="0"/>
                </a:cxn>
                <a:cxn ang="0">
                  <a:pos x="68" y="0"/>
                </a:cxn>
                <a:cxn ang="0">
                  <a:pos x="68" y="0"/>
                </a:cxn>
                <a:cxn ang="0">
                  <a:pos x="70" y="10"/>
                </a:cxn>
                <a:cxn ang="0">
                  <a:pos x="70" y="10"/>
                </a:cxn>
                <a:cxn ang="0">
                  <a:pos x="72" y="26"/>
                </a:cxn>
                <a:cxn ang="0">
                  <a:pos x="72" y="26"/>
                </a:cxn>
                <a:cxn ang="0">
                  <a:pos x="74" y="42"/>
                </a:cxn>
                <a:cxn ang="0">
                  <a:pos x="74" y="42"/>
                </a:cxn>
                <a:cxn ang="0">
                  <a:pos x="76" y="56"/>
                </a:cxn>
                <a:cxn ang="0">
                  <a:pos x="76" y="56"/>
                </a:cxn>
                <a:cxn ang="0">
                  <a:pos x="80" y="72"/>
                </a:cxn>
                <a:cxn ang="0">
                  <a:pos x="82" y="72"/>
                </a:cxn>
                <a:cxn ang="0">
                  <a:pos x="82" y="72"/>
                </a:cxn>
                <a:cxn ang="0">
                  <a:pos x="88" y="58"/>
                </a:cxn>
                <a:cxn ang="0">
                  <a:pos x="88" y="58"/>
                </a:cxn>
                <a:cxn ang="0">
                  <a:pos x="92" y="42"/>
                </a:cxn>
                <a:cxn ang="0">
                  <a:pos x="92" y="42"/>
                </a:cxn>
                <a:cxn ang="0">
                  <a:pos x="98" y="26"/>
                </a:cxn>
                <a:cxn ang="0">
                  <a:pos x="98" y="26"/>
                </a:cxn>
                <a:cxn ang="0">
                  <a:pos x="104" y="10"/>
                </a:cxn>
                <a:cxn ang="0">
                  <a:pos x="104" y="10"/>
                </a:cxn>
                <a:cxn ang="0">
                  <a:pos x="106" y="0"/>
                </a:cxn>
                <a:cxn ang="0">
                  <a:pos x="118" y="0"/>
                </a:cxn>
                <a:cxn ang="0">
                  <a:pos x="88" y="82"/>
                </a:cxn>
              </a:cxnLst>
              <a:rect l="0" t="0" r="r" b="b"/>
              <a:pathLst>
                <a:path w="118" h="82">
                  <a:moveTo>
                    <a:pt x="88" y="82"/>
                  </a:moveTo>
                  <a:lnTo>
                    <a:pt x="70" y="82"/>
                  </a:lnTo>
                  <a:lnTo>
                    <a:pt x="58" y="12"/>
                  </a:lnTo>
                  <a:lnTo>
                    <a:pt x="56" y="12"/>
                  </a:lnTo>
                  <a:lnTo>
                    <a:pt x="30" y="82"/>
                  </a:lnTo>
                  <a:lnTo>
                    <a:pt x="10" y="82"/>
                  </a:lnTo>
                  <a:lnTo>
                    <a:pt x="0" y="0"/>
                  </a:lnTo>
                  <a:lnTo>
                    <a:pt x="12" y="0"/>
                  </a:lnTo>
                  <a:lnTo>
                    <a:pt x="12" y="0"/>
                  </a:lnTo>
                  <a:lnTo>
                    <a:pt x="14" y="10"/>
                  </a:lnTo>
                  <a:lnTo>
                    <a:pt x="14" y="10"/>
                  </a:lnTo>
                  <a:lnTo>
                    <a:pt x="16" y="26"/>
                  </a:lnTo>
                  <a:lnTo>
                    <a:pt x="16" y="26"/>
                  </a:lnTo>
                  <a:lnTo>
                    <a:pt x="18" y="42"/>
                  </a:lnTo>
                  <a:lnTo>
                    <a:pt x="18" y="42"/>
                  </a:lnTo>
                  <a:lnTo>
                    <a:pt x="18" y="56"/>
                  </a:lnTo>
                  <a:lnTo>
                    <a:pt x="18" y="56"/>
                  </a:lnTo>
                  <a:lnTo>
                    <a:pt x="20" y="72"/>
                  </a:lnTo>
                  <a:lnTo>
                    <a:pt x="22" y="72"/>
                  </a:lnTo>
                  <a:lnTo>
                    <a:pt x="22" y="72"/>
                  </a:lnTo>
                  <a:lnTo>
                    <a:pt x="28" y="56"/>
                  </a:lnTo>
                  <a:lnTo>
                    <a:pt x="28" y="56"/>
                  </a:lnTo>
                  <a:lnTo>
                    <a:pt x="34" y="42"/>
                  </a:lnTo>
                  <a:lnTo>
                    <a:pt x="34" y="42"/>
                  </a:lnTo>
                  <a:lnTo>
                    <a:pt x="42" y="26"/>
                  </a:lnTo>
                  <a:lnTo>
                    <a:pt x="42" y="26"/>
                  </a:lnTo>
                  <a:lnTo>
                    <a:pt x="46" y="10"/>
                  </a:lnTo>
                  <a:lnTo>
                    <a:pt x="46" y="10"/>
                  </a:lnTo>
                  <a:lnTo>
                    <a:pt x="50" y="0"/>
                  </a:lnTo>
                  <a:lnTo>
                    <a:pt x="68" y="0"/>
                  </a:lnTo>
                  <a:lnTo>
                    <a:pt x="68" y="0"/>
                  </a:lnTo>
                  <a:lnTo>
                    <a:pt x="70" y="10"/>
                  </a:lnTo>
                  <a:lnTo>
                    <a:pt x="70" y="10"/>
                  </a:lnTo>
                  <a:lnTo>
                    <a:pt x="72" y="26"/>
                  </a:lnTo>
                  <a:lnTo>
                    <a:pt x="72" y="26"/>
                  </a:lnTo>
                  <a:lnTo>
                    <a:pt x="74" y="42"/>
                  </a:lnTo>
                  <a:lnTo>
                    <a:pt x="74" y="42"/>
                  </a:lnTo>
                  <a:lnTo>
                    <a:pt x="76" y="56"/>
                  </a:lnTo>
                  <a:lnTo>
                    <a:pt x="76" y="56"/>
                  </a:lnTo>
                  <a:lnTo>
                    <a:pt x="80" y="72"/>
                  </a:lnTo>
                  <a:lnTo>
                    <a:pt x="82" y="72"/>
                  </a:lnTo>
                  <a:lnTo>
                    <a:pt x="82" y="72"/>
                  </a:lnTo>
                  <a:lnTo>
                    <a:pt x="88" y="58"/>
                  </a:lnTo>
                  <a:lnTo>
                    <a:pt x="88" y="58"/>
                  </a:lnTo>
                  <a:lnTo>
                    <a:pt x="92" y="42"/>
                  </a:lnTo>
                  <a:lnTo>
                    <a:pt x="92" y="42"/>
                  </a:lnTo>
                  <a:lnTo>
                    <a:pt x="98" y="26"/>
                  </a:lnTo>
                  <a:lnTo>
                    <a:pt x="98" y="26"/>
                  </a:lnTo>
                  <a:lnTo>
                    <a:pt x="104" y="10"/>
                  </a:lnTo>
                  <a:lnTo>
                    <a:pt x="104" y="10"/>
                  </a:lnTo>
                  <a:lnTo>
                    <a:pt x="106" y="0"/>
                  </a:lnTo>
                  <a:lnTo>
                    <a:pt x="118" y="0"/>
                  </a:lnTo>
                  <a:lnTo>
                    <a:pt x="88"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0" name="Freeform 69"/>
            <p:cNvSpPr>
              <a:spLocks noEditPoints="1"/>
            </p:cNvSpPr>
            <p:nvPr/>
          </p:nvSpPr>
          <p:spPr bwMode="auto">
            <a:xfrm>
              <a:off x="8554556" y="754969"/>
              <a:ext cx="48095" cy="51702"/>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4" y="12"/>
                </a:cxn>
                <a:cxn ang="0">
                  <a:pos x="50" y="10"/>
                </a:cxn>
                <a:cxn ang="0">
                  <a:pos x="44" y="8"/>
                </a:cxn>
                <a:cxn ang="0">
                  <a:pos x="32" y="12"/>
                </a:cxn>
                <a:cxn ang="0">
                  <a:pos x="22" y="18"/>
                </a:cxn>
                <a:cxn ang="0">
                  <a:pos x="16" y="28"/>
                </a:cxn>
                <a:cxn ang="0">
                  <a:pos x="14" y="42"/>
                </a:cxn>
                <a:cxn ang="0">
                  <a:pos x="12"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2" y="56"/>
                  </a:lnTo>
                  <a:lnTo>
                    <a:pt x="12"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1" name="Freeform 70"/>
            <p:cNvSpPr>
              <a:spLocks/>
            </p:cNvSpPr>
            <p:nvPr/>
          </p:nvSpPr>
          <p:spPr bwMode="auto">
            <a:xfrm>
              <a:off x="8611068" y="756171"/>
              <a:ext cx="32464" cy="49297"/>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2" name="Freeform 71"/>
            <p:cNvSpPr>
              <a:spLocks/>
            </p:cNvSpPr>
            <p:nvPr/>
          </p:nvSpPr>
          <p:spPr bwMode="auto">
            <a:xfrm>
              <a:off x="8645937" y="735731"/>
              <a:ext cx="45690" cy="69738"/>
            </a:xfrm>
            <a:custGeom>
              <a:avLst/>
              <a:gdLst/>
              <a:ahLst/>
              <a:cxnLst>
                <a:cxn ang="0">
                  <a:pos x="52" y="116"/>
                </a:cxn>
                <a:cxn ang="0">
                  <a:pos x="16" y="72"/>
                </a:cxn>
                <a:cxn ang="0">
                  <a:pos x="12" y="116"/>
                </a:cxn>
                <a:cxn ang="0">
                  <a:pos x="0" y="116"/>
                </a:cxn>
                <a:cxn ang="0">
                  <a:pos x="14" y="0"/>
                </a:cxn>
                <a:cxn ang="0">
                  <a:pos x="26" y="0"/>
                </a:cxn>
                <a:cxn ang="0">
                  <a:pos x="16" y="70"/>
                </a:cxn>
                <a:cxn ang="0">
                  <a:pos x="60" y="34"/>
                </a:cxn>
                <a:cxn ang="0">
                  <a:pos x="76" y="34"/>
                </a:cxn>
                <a:cxn ang="0">
                  <a:pos x="32" y="70"/>
                </a:cxn>
                <a:cxn ang="0">
                  <a:pos x="70" y="116"/>
                </a:cxn>
                <a:cxn ang="0">
                  <a:pos x="52" y="116"/>
                </a:cxn>
              </a:cxnLst>
              <a:rect l="0" t="0" r="r" b="b"/>
              <a:pathLst>
                <a:path w="76" h="116">
                  <a:moveTo>
                    <a:pt x="52" y="116"/>
                  </a:moveTo>
                  <a:lnTo>
                    <a:pt x="16" y="72"/>
                  </a:lnTo>
                  <a:lnTo>
                    <a:pt x="12" y="116"/>
                  </a:lnTo>
                  <a:lnTo>
                    <a:pt x="0" y="116"/>
                  </a:lnTo>
                  <a:lnTo>
                    <a:pt x="14" y="0"/>
                  </a:lnTo>
                  <a:lnTo>
                    <a:pt x="26" y="0"/>
                  </a:lnTo>
                  <a:lnTo>
                    <a:pt x="16" y="70"/>
                  </a:lnTo>
                  <a:lnTo>
                    <a:pt x="60" y="34"/>
                  </a:lnTo>
                  <a:lnTo>
                    <a:pt x="76" y="34"/>
                  </a:lnTo>
                  <a:lnTo>
                    <a:pt x="32" y="70"/>
                  </a:lnTo>
                  <a:lnTo>
                    <a:pt x="70" y="116"/>
                  </a:lnTo>
                  <a:lnTo>
                    <a:pt x="52" y="1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3" name="Freeform 72"/>
            <p:cNvSpPr>
              <a:spLocks/>
            </p:cNvSpPr>
            <p:nvPr/>
          </p:nvSpPr>
          <p:spPr bwMode="auto">
            <a:xfrm>
              <a:off x="8698841" y="739339"/>
              <a:ext cx="13226" cy="21643"/>
            </a:xfrm>
            <a:custGeom>
              <a:avLst/>
              <a:gdLst/>
              <a:ahLst/>
              <a:cxnLst>
                <a:cxn ang="0">
                  <a:pos x="8" y="36"/>
                </a:cxn>
                <a:cxn ang="0">
                  <a:pos x="0" y="36"/>
                </a:cxn>
                <a:cxn ang="0">
                  <a:pos x="8" y="0"/>
                </a:cxn>
                <a:cxn ang="0">
                  <a:pos x="22" y="0"/>
                </a:cxn>
                <a:cxn ang="0">
                  <a:pos x="8" y="36"/>
                </a:cxn>
              </a:cxnLst>
              <a:rect l="0" t="0" r="r" b="b"/>
              <a:pathLst>
                <a:path w="22" h="36">
                  <a:moveTo>
                    <a:pt x="8" y="36"/>
                  </a:moveTo>
                  <a:lnTo>
                    <a:pt x="0" y="36"/>
                  </a:lnTo>
                  <a:lnTo>
                    <a:pt x="8" y="0"/>
                  </a:lnTo>
                  <a:lnTo>
                    <a:pt x="22" y="0"/>
                  </a:lnTo>
                  <a:lnTo>
                    <a:pt x="8"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4" name="Freeform 73"/>
            <p:cNvSpPr>
              <a:spLocks/>
            </p:cNvSpPr>
            <p:nvPr/>
          </p:nvSpPr>
          <p:spPr bwMode="auto">
            <a:xfrm>
              <a:off x="8718078" y="754969"/>
              <a:ext cx="39678" cy="51702"/>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4" y="48"/>
                </a:cxn>
                <a:cxn ang="0">
                  <a:pos x="28" y="46"/>
                </a:cxn>
                <a:cxn ang="0">
                  <a:pos x="20" y="44"/>
                </a:cxn>
                <a:cxn ang="0">
                  <a:pos x="12" y="40"/>
                </a:cxn>
                <a:cxn ang="0">
                  <a:pos x="8" y="34"/>
                </a:cxn>
                <a:cxn ang="0">
                  <a:pos x="6" y="24"/>
                </a:cxn>
                <a:cxn ang="0">
                  <a:pos x="8" y="18"/>
                </a:cxn>
                <a:cxn ang="0">
                  <a:pos x="12" y="12"/>
                </a:cxn>
                <a:cxn ang="0">
                  <a:pos x="20" y="6"/>
                </a:cxn>
                <a:cxn ang="0">
                  <a:pos x="30" y="2"/>
                </a:cxn>
                <a:cxn ang="0">
                  <a:pos x="42" y="0"/>
                </a:cxn>
                <a:cxn ang="0">
                  <a:pos x="56" y="2"/>
                </a:cxn>
                <a:cxn ang="0">
                  <a:pos x="64" y="12"/>
                </a:cxn>
                <a:cxn ang="0">
                  <a:pos x="54" y="10"/>
                </a:cxn>
                <a:cxn ang="0">
                  <a:pos x="44" y="10"/>
                </a:cxn>
                <a:cxn ang="0">
                  <a:pos x="36" y="10"/>
                </a:cxn>
                <a:cxn ang="0">
                  <a:pos x="28" y="12"/>
                </a:cxn>
                <a:cxn ang="0">
                  <a:pos x="22" y="16"/>
                </a:cxn>
                <a:cxn ang="0">
                  <a:pos x="20" y="18"/>
                </a:cxn>
                <a:cxn ang="0">
                  <a:pos x="20" y="22"/>
                </a:cxn>
                <a:cxn ang="0">
                  <a:pos x="20" y="28"/>
                </a:cxn>
                <a:cxn ang="0">
                  <a:pos x="26" y="32"/>
                </a:cxn>
                <a:cxn ang="0">
                  <a:pos x="32" y="36"/>
                </a:cxn>
                <a:cxn ang="0">
                  <a:pos x="38" y="36"/>
                </a:cxn>
                <a:cxn ang="0">
                  <a:pos x="48" y="38"/>
                </a:cxn>
                <a:cxn ang="0">
                  <a:pos x="56" y="42"/>
                </a:cxn>
                <a:cxn ang="0">
                  <a:pos x="62" y="50"/>
                </a:cxn>
                <a:cxn ang="0">
                  <a:pos x="64" y="54"/>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4" y="48"/>
                  </a:lnTo>
                  <a:lnTo>
                    <a:pt x="34" y="48"/>
                  </a:lnTo>
                  <a:lnTo>
                    <a:pt x="28" y="46"/>
                  </a:lnTo>
                  <a:lnTo>
                    <a:pt x="28" y="46"/>
                  </a:lnTo>
                  <a:lnTo>
                    <a:pt x="20" y="44"/>
                  </a:lnTo>
                  <a:lnTo>
                    <a:pt x="20" y="44"/>
                  </a:lnTo>
                  <a:lnTo>
                    <a:pt x="12" y="40"/>
                  </a:lnTo>
                  <a:lnTo>
                    <a:pt x="12" y="40"/>
                  </a:lnTo>
                  <a:lnTo>
                    <a:pt x="8" y="34"/>
                  </a:lnTo>
                  <a:lnTo>
                    <a:pt x="8" y="34"/>
                  </a:lnTo>
                  <a:lnTo>
                    <a:pt x="6" y="28"/>
                  </a:lnTo>
                  <a:lnTo>
                    <a:pt x="6" y="24"/>
                  </a:lnTo>
                  <a:lnTo>
                    <a:pt x="6"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4" y="10"/>
                  </a:lnTo>
                  <a:lnTo>
                    <a:pt x="54"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5" name="Freeform 74"/>
            <p:cNvSpPr>
              <a:spLocks/>
            </p:cNvSpPr>
            <p:nvPr/>
          </p:nvSpPr>
          <p:spPr bwMode="auto">
            <a:xfrm>
              <a:off x="8798638" y="740541"/>
              <a:ext cx="46892" cy="64928"/>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18"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18" y="56"/>
                  </a:lnTo>
                  <a:lnTo>
                    <a:pt x="14" y="98"/>
                  </a:lnTo>
                  <a:lnTo>
                    <a:pt x="66" y="98"/>
                  </a:lnTo>
                  <a:lnTo>
                    <a:pt x="66" y="108"/>
                  </a:lnTo>
                  <a:lnTo>
                    <a:pt x="0"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6" name="Freeform 75"/>
            <p:cNvSpPr>
              <a:spLocks noEditPoints="1"/>
            </p:cNvSpPr>
            <p:nvPr/>
          </p:nvSpPr>
          <p:spPr bwMode="auto">
            <a:xfrm>
              <a:off x="8847935" y="735731"/>
              <a:ext cx="48095" cy="70940"/>
            </a:xfrm>
            <a:custGeom>
              <a:avLst/>
              <a:gdLst/>
              <a:ahLst/>
              <a:cxnLst>
                <a:cxn ang="0">
                  <a:pos x="66" y="114"/>
                </a:cxn>
                <a:cxn ang="0">
                  <a:pos x="60" y="116"/>
                </a:cxn>
                <a:cxn ang="0">
                  <a:pos x="52" y="116"/>
                </a:cxn>
                <a:cxn ang="0">
                  <a:pos x="46" y="118"/>
                </a:cxn>
                <a:cxn ang="0">
                  <a:pos x="38" y="118"/>
                </a:cxn>
                <a:cxn ang="0">
                  <a:pos x="20" y="114"/>
                </a:cxn>
                <a:cxn ang="0">
                  <a:pos x="14" y="112"/>
                </a:cxn>
                <a:cxn ang="0">
                  <a:pos x="8" y="106"/>
                </a:cxn>
                <a:cxn ang="0">
                  <a:pos x="0" y="94"/>
                </a:cxn>
                <a:cxn ang="0">
                  <a:pos x="0" y="86"/>
                </a:cxn>
                <a:cxn ang="0">
                  <a:pos x="0" y="76"/>
                </a:cxn>
                <a:cxn ang="0">
                  <a:pos x="4" y="58"/>
                </a:cxn>
                <a:cxn ang="0">
                  <a:pos x="8" y="50"/>
                </a:cxn>
                <a:cxn ang="0">
                  <a:pos x="14" y="44"/>
                </a:cxn>
                <a:cxn ang="0">
                  <a:pos x="28" y="36"/>
                </a:cxn>
                <a:cxn ang="0">
                  <a:pos x="36" y="34"/>
                </a:cxn>
                <a:cxn ang="0">
                  <a:pos x="44" y="32"/>
                </a:cxn>
                <a:cxn ang="0">
                  <a:pos x="52" y="32"/>
                </a:cxn>
                <a:cxn ang="0">
                  <a:pos x="68" y="0"/>
                </a:cxn>
                <a:cxn ang="0">
                  <a:pos x="80" y="0"/>
                </a:cxn>
                <a:cxn ang="0">
                  <a:pos x="78" y="16"/>
                </a:cxn>
                <a:cxn ang="0">
                  <a:pos x="76" y="38"/>
                </a:cxn>
                <a:cxn ang="0">
                  <a:pos x="72" y="62"/>
                </a:cxn>
                <a:cxn ang="0">
                  <a:pos x="70" y="84"/>
                </a:cxn>
                <a:cxn ang="0">
                  <a:pos x="68" y="102"/>
                </a:cxn>
                <a:cxn ang="0">
                  <a:pos x="66" y="114"/>
                </a:cxn>
                <a:cxn ang="0">
                  <a:pos x="62" y="44"/>
                </a:cxn>
                <a:cxn ang="0">
                  <a:pos x="54" y="42"/>
                </a:cxn>
                <a:cxn ang="0">
                  <a:pos x="46" y="42"/>
                </a:cxn>
                <a:cxn ang="0">
                  <a:pos x="28" y="46"/>
                </a:cxn>
                <a:cxn ang="0">
                  <a:pos x="24" y="50"/>
                </a:cxn>
                <a:cxn ang="0">
                  <a:pos x="16" y="60"/>
                </a:cxn>
                <a:cxn ang="0">
                  <a:pos x="12" y="76"/>
                </a:cxn>
                <a:cxn ang="0">
                  <a:pos x="14" y="88"/>
                </a:cxn>
                <a:cxn ang="0">
                  <a:pos x="18" y="100"/>
                </a:cxn>
                <a:cxn ang="0">
                  <a:pos x="22" y="104"/>
                </a:cxn>
                <a:cxn ang="0">
                  <a:pos x="26" y="106"/>
                </a:cxn>
                <a:cxn ang="0">
                  <a:pos x="40" y="108"/>
                </a:cxn>
                <a:cxn ang="0">
                  <a:pos x="46" y="108"/>
                </a:cxn>
                <a:cxn ang="0">
                  <a:pos x="56" y="108"/>
                </a:cxn>
              </a:cxnLst>
              <a:rect l="0" t="0" r="r" b="b"/>
              <a:pathLst>
                <a:path w="80" h="118">
                  <a:moveTo>
                    <a:pt x="66" y="114"/>
                  </a:moveTo>
                  <a:lnTo>
                    <a:pt x="66" y="114"/>
                  </a:lnTo>
                  <a:lnTo>
                    <a:pt x="60" y="116"/>
                  </a:lnTo>
                  <a:lnTo>
                    <a:pt x="60" y="116"/>
                  </a:lnTo>
                  <a:lnTo>
                    <a:pt x="52" y="116"/>
                  </a:lnTo>
                  <a:lnTo>
                    <a:pt x="52" y="116"/>
                  </a:lnTo>
                  <a:lnTo>
                    <a:pt x="46" y="118"/>
                  </a:lnTo>
                  <a:lnTo>
                    <a:pt x="46" y="118"/>
                  </a:lnTo>
                  <a:lnTo>
                    <a:pt x="38" y="118"/>
                  </a:lnTo>
                  <a:lnTo>
                    <a:pt x="38" y="118"/>
                  </a:lnTo>
                  <a:lnTo>
                    <a:pt x="28" y="116"/>
                  </a:lnTo>
                  <a:lnTo>
                    <a:pt x="20" y="114"/>
                  </a:lnTo>
                  <a:lnTo>
                    <a:pt x="20" y="114"/>
                  </a:lnTo>
                  <a:lnTo>
                    <a:pt x="14" y="112"/>
                  </a:lnTo>
                  <a:lnTo>
                    <a:pt x="8" y="106"/>
                  </a:lnTo>
                  <a:lnTo>
                    <a:pt x="8" y="106"/>
                  </a:lnTo>
                  <a:lnTo>
                    <a:pt x="4" y="100"/>
                  </a:lnTo>
                  <a:lnTo>
                    <a:pt x="0" y="94"/>
                  </a:lnTo>
                  <a:lnTo>
                    <a:pt x="0" y="94"/>
                  </a:lnTo>
                  <a:lnTo>
                    <a:pt x="0" y="86"/>
                  </a:lnTo>
                  <a:lnTo>
                    <a:pt x="0" y="76"/>
                  </a:lnTo>
                  <a:lnTo>
                    <a:pt x="0" y="76"/>
                  </a:lnTo>
                  <a:lnTo>
                    <a:pt x="2" y="66"/>
                  </a:lnTo>
                  <a:lnTo>
                    <a:pt x="4" y="58"/>
                  </a:lnTo>
                  <a:lnTo>
                    <a:pt x="4" y="58"/>
                  </a:lnTo>
                  <a:lnTo>
                    <a:pt x="8" y="50"/>
                  </a:lnTo>
                  <a:lnTo>
                    <a:pt x="14" y="44"/>
                  </a:lnTo>
                  <a:lnTo>
                    <a:pt x="14" y="44"/>
                  </a:lnTo>
                  <a:lnTo>
                    <a:pt x="20" y="40"/>
                  </a:lnTo>
                  <a:lnTo>
                    <a:pt x="28" y="36"/>
                  </a:lnTo>
                  <a:lnTo>
                    <a:pt x="28" y="36"/>
                  </a:lnTo>
                  <a:lnTo>
                    <a:pt x="36" y="34"/>
                  </a:lnTo>
                  <a:lnTo>
                    <a:pt x="44" y="32"/>
                  </a:lnTo>
                  <a:lnTo>
                    <a:pt x="44" y="32"/>
                  </a:lnTo>
                  <a:lnTo>
                    <a:pt x="52" y="32"/>
                  </a:lnTo>
                  <a:lnTo>
                    <a:pt x="52" y="32"/>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2" y="44"/>
                  </a:moveTo>
                  <a:lnTo>
                    <a:pt x="62" y="44"/>
                  </a:lnTo>
                  <a:lnTo>
                    <a:pt x="54" y="42"/>
                  </a:lnTo>
                  <a:lnTo>
                    <a:pt x="54" y="42"/>
                  </a:lnTo>
                  <a:lnTo>
                    <a:pt x="46" y="42"/>
                  </a:lnTo>
                  <a:lnTo>
                    <a:pt x="46" y="42"/>
                  </a:lnTo>
                  <a:lnTo>
                    <a:pt x="34" y="44"/>
                  </a:lnTo>
                  <a:lnTo>
                    <a:pt x="28" y="46"/>
                  </a:lnTo>
                  <a:lnTo>
                    <a:pt x="24" y="50"/>
                  </a:lnTo>
                  <a:lnTo>
                    <a:pt x="24" y="50"/>
                  </a:lnTo>
                  <a:lnTo>
                    <a:pt x="20" y="54"/>
                  </a:lnTo>
                  <a:lnTo>
                    <a:pt x="16" y="60"/>
                  </a:lnTo>
                  <a:lnTo>
                    <a:pt x="12" y="76"/>
                  </a:lnTo>
                  <a:lnTo>
                    <a:pt x="12" y="76"/>
                  </a:lnTo>
                  <a:lnTo>
                    <a:pt x="14" y="88"/>
                  </a:lnTo>
                  <a:lnTo>
                    <a:pt x="14" y="88"/>
                  </a:lnTo>
                  <a:lnTo>
                    <a:pt x="16" y="94"/>
                  </a:lnTo>
                  <a:lnTo>
                    <a:pt x="18" y="100"/>
                  </a:lnTo>
                  <a:lnTo>
                    <a:pt x="18" y="100"/>
                  </a:lnTo>
                  <a:lnTo>
                    <a:pt x="22" y="104"/>
                  </a:lnTo>
                  <a:lnTo>
                    <a:pt x="26" y="106"/>
                  </a:lnTo>
                  <a:lnTo>
                    <a:pt x="26" y="106"/>
                  </a:lnTo>
                  <a:lnTo>
                    <a:pt x="32" y="108"/>
                  </a:lnTo>
                  <a:lnTo>
                    <a:pt x="40" y="108"/>
                  </a:lnTo>
                  <a:lnTo>
                    <a:pt x="40" y="108"/>
                  </a:lnTo>
                  <a:lnTo>
                    <a:pt x="46" y="108"/>
                  </a:lnTo>
                  <a:lnTo>
                    <a:pt x="46" y="108"/>
                  </a:lnTo>
                  <a:lnTo>
                    <a:pt x="56" y="108"/>
                  </a:lnTo>
                  <a:lnTo>
                    <a:pt x="62"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7" name="Freeform 76"/>
            <p:cNvSpPr>
              <a:spLocks noEditPoints="1"/>
            </p:cNvSpPr>
            <p:nvPr/>
          </p:nvSpPr>
          <p:spPr bwMode="auto">
            <a:xfrm>
              <a:off x="8902042" y="754969"/>
              <a:ext cx="51702" cy="70940"/>
            </a:xfrm>
            <a:custGeom>
              <a:avLst/>
              <a:gdLst/>
              <a:ahLst/>
              <a:cxnLst>
                <a:cxn ang="0">
                  <a:pos x="64" y="8"/>
                </a:cxn>
                <a:cxn ang="0">
                  <a:pos x="70" y="16"/>
                </a:cxn>
                <a:cxn ang="0">
                  <a:pos x="72" y="28"/>
                </a:cxn>
                <a:cxn ang="0">
                  <a:pos x="68" y="40"/>
                </a:cxn>
                <a:cxn ang="0">
                  <a:pos x="60" y="50"/>
                </a:cxn>
                <a:cxn ang="0">
                  <a:pos x="48" y="54"/>
                </a:cxn>
                <a:cxn ang="0">
                  <a:pos x="30" y="56"/>
                </a:cxn>
                <a:cxn ang="0">
                  <a:pos x="26" y="54"/>
                </a:cxn>
                <a:cxn ang="0">
                  <a:pos x="16" y="64"/>
                </a:cxn>
                <a:cxn ang="0">
                  <a:pos x="16" y="70"/>
                </a:cxn>
                <a:cxn ang="0">
                  <a:pos x="26" y="74"/>
                </a:cxn>
                <a:cxn ang="0">
                  <a:pos x="36" y="76"/>
                </a:cxn>
                <a:cxn ang="0">
                  <a:pos x="52" y="76"/>
                </a:cxn>
                <a:cxn ang="0">
                  <a:pos x="64" y="78"/>
                </a:cxn>
                <a:cxn ang="0">
                  <a:pos x="70" y="82"/>
                </a:cxn>
                <a:cxn ang="0">
                  <a:pos x="72" y="92"/>
                </a:cxn>
                <a:cxn ang="0">
                  <a:pos x="68" y="106"/>
                </a:cxn>
                <a:cxn ang="0">
                  <a:pos x="56" y="114"/>
                </a:cxn>
                <a:cxn ang="0">
                  <a:pos x="30" y="118"/>
                </a:cxn>
                <a:cxn ang="0">
                  <a:pos x="14" y="118"/>
                </a:cxn>
                <a:cxn ang="0">
                  <a:pos x="0"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8" y="16"/>
                </a:cxn>
                <a:cxn ang="0">
                  <a:pos x="18" y="8"/>
                </a:cxn>
                <a:cxn ang="0">
                  <a:pos x="42" y="0"/>
                </a:cxn>
                <a:cxn ang="0">
                  <a:pos x="48" y="2"/>
                </a:cxn>
                <a:cxn ang="0">
                  <a:pos x="84" y="10"/>
                </a:cxn>
                <a:cxn ang="0">
                  <a:pos x="74" y="8"/>
                </a:cxn>
                <a:cxn ang="0">
                  <a:pos x="58" y="20"/>
                </a:cxn>
                <a:cxn ang="0">
                  <a:pos x="50" y="10"/>
                </a:cxn>
                <a:cxn ang="0">
                  <a:pos x="32"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4"/>
                  </a:lnTo>
                  <a:lnTo>
                    <a:pt x="26" y="54"/>
                  </a:lnTo>
                  <a:lnTo>
                    <a:pt x="18" y="60"/>
                  </a:lnTo>
                  <a:lnTo>
                    <a:pt x="18" y="60"/>
                  </a:lnTo>
                  <a:lnTo>
                    <a:pt x="16" y="64"/>
                  </a:lnTo>
                  <a:lnTo>
                    <a:pt x="14" y="68"/>
                  </a:lnTo>
                  <a:lnTo>
                    <a:pt x="14" y="68"/>
                  </a:lnTo>
                  <a:lnTo>
                    <a:pt x="16" y="70"/>
                  </a:lnTo>
                  <a:lnTo>
                    <a:pt x="18" y="72"/>
                  </a:lnTo>
                  <a:lnTo>
                    <a:pt x="18" y="72"/>
                  </a:lnTo>
                  <a:lnTo>
                    <a:pt x="26" y="74"/>
                  </a:lnTo>
                  <a:lnTo>
                    <a:pt x="26" y="74"/>
                  </a:lnTo>
                  <a:lnTo>
                    <a:pt x="36" y="76"/>
                  </a:lnTo>
                  <a:lnTo>
                    <a:pt x="36" y="76"/>
                  </a:lnTo>
                  <a:lnTo>
                    <a:pt x="42" y="74"/>
                  </a:lnTo>
                  <a:lnTo>
                    <a:pt x="42" y="74"/>
                  </a:lnTo>
                  <a:lnTo>
                    <a:pt x="52" y="76"/>
                  </a:lnTo>
                  <a:lnTo>
                    <a:pt x="52" y="76"/>
                  </a:lnTo>
                  <a:lnTo>
                    <a:pt x="64" y="78"/>
                  </a:lnTo>
                  <a:lnTo>
                    <a:pt x="64" y="78"/>
                  </a:lnTo>
                  <a:lnTo>
                    <a:pt x="68" y="80"/>
                  </a:lnTo>
                  <a:lnTo>
                    <a:pt x="70" y="82"/>
                  </a:lnTo>
                  <a:lnTo>
                    <a:pt x="70" y="82"/>
                  </a:lnTo>
                  <a:lnTo>
                    <a:pt x="72" y="86"/>
                  </a:lnTo>
                  <a:lnTo>
                    <a:pt x="72" y="92"/>
                  </a:lnTo>
                  <a:lnTo>
                    <a:pt x="72"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0" y="106"/>
                  </a:lnTo>
                  <a:lnTo>
                    <a:pt x="0" y="106"/>
                  </a:lnTo>
                  <a:lnTo>
                    <a:pt x="14" y="108"/>
                  </a:lnTo>
                  <a:lnTo>
                    <a:pt x="14" y="108"/>
                  </a:lnTo>
                  <a:lnTo>
                    <a:pt x="28" y="110"/>
                  </a:lnTo>
                  <a:lnTo>
                    <a:pt x="28" y="110"/>
                  </a:lnTo>
                  <a:lnTo>
                    <a:pt x="36" y="110"/>
                  </a:lnTo>
                  <a:lnTo>
                    <a:pt x="36" y="110"/>
                  </a:lnTo>
                  <a:lnTo>
                    <a:pt x="46" y="106"/>
                  </a:lnTo>
                  <a:lnTo>
                    <a:pt x="46" y="106"/>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0" y="84"/>
                  </a:lnTo>
                  <a:lnTo>
                    <a:pt x="10"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8" y="16"/>
                  </a:lnTo>
                  <a:lnTo>
                    <a:pt x="8" y="16"/>
                  </a:lnTo>
                  <a:lnTo>
                    <a:pt x="12" y="10"/>
                  </a:lnTo>
                  <a:lnTo>
                    <a:pt x="18" y="8"/>
                  </a:lnTo>
                  <a:lnTo>
                    <a:pt x="18" y="8"/>
                  </a:lnTo>
                  <a:lnTo>
                    <a:pt x="30" y="2"/>
                  </a:lnTo>
                  <a:lnTo>
                    <a:pt x="30" y="2"/>
                  </a:lnTo>
                  <a:lnTo>
                    <a:pt x="42" y="0"/>
                  </a:lnTo>
                  <a:lnTo>
                    <a:pt x="42" y="0"/>
                  </a:lnTo>
                  <a:lnTo>
                    <a:pt x="48" y="2"/>
                  </a:lnTo>
                  <a:lnTo>
                    <a:pt x="48" y="2"/>
                  </a:lnTo>
                  <a:lnTo>
                    <a:pt x="54" y="2"/>
                  </a:lnTo>
                  <a:lnTo>
                    <a:pt x="86" y="0"/>
                  </a:lnTo>
                  <a:lnTo>
                    <a:pt x="84" y="10"/>
                  </a:lnTo>
                  <a:lnTo>
                    <a:pt x="84" y="10"/>
                  </a:lnTo>
                  <a:lnTo>
                    <a:pt x="74" y="8"/>
                  </a:lnTo>
                  <a:lnTo>
                    <a:pt x="74" y="8"/>
                  </a:lnTo>
                  <a:close/>
                  <a:moveTo>
                    <a:pt x="60" y="28"/>
                  </a:moveTo>
                  <a:lnTo>
                    <a:pt x="60" y="28"/>
                  </a:lnTo>
                  <a:lnTo>
                    <a:pt x="58" y="20"/>
                  </a:lnTo>
                  <a:lnTo>
                    <a:pt x="56" y="14"/>
                  </a:lnTo>
                  <a:lnTo>
                    <a:pt x="56" y="14"/>
                  </a:lnTo>
                  <a:lnTo>
                    <a:pt x="50" y="10"/>
                  </a:lnTo>
                  <a:lnTo>
                    <a:pt x="42" y="8"/>
                  </a:lnTo>
                  <a:lnTo>
                    <a:pt x="42" y="8"/>
                  </a:lnTo>
                  <a:lnTo>
                    <a:pt x="32" y="10"/>
                  </a:lnTo>
                  <a:lnTo>
                    <a:pt x="26" y="14"/>
                  </a:lnTo>
                  <a:lnTo>
                    <a:pt x="26" y="14"/>
                  </a:lnTo>
                  <a:lnTo>
                    <a:pt x="22" y="20"/>
                  </a:lnTo>
                  <a:lnTo>
                    <a:pt x="18" y="28"/>
                  </a:lnTo>
                  <a:lnTo>
                    <a:pt x="18" y="28"/>
                  </a:lnTo>
                  <a:lnTo>
                    <a:pt x="20" y="36"/>
                  </a:lnTo>
                  <a:lnTo>
                    <a:pt x="22" y="42"/>
                  </a:lnTo>
                  <a:lnTo>
                    <a:pt x="22" y="42"/>
                  </a:lnTo>
                  <a:lnTo>
                    <a:pt x="28" y="46"/>
                  </a:lnTo>
                  <a:lnTo>
                    <a:pt x="36" y="48"/>
                  </a:lnTo>
                  <a:lnTo>
                    <a:pt x="36" y="48"/>
                  </a:lnTo>
                  <a:lnTo>
                    <a:pt x="46" y="46"/>
                  </a:lnTo>
                  <a:lnTo>
                    <a:pt x="52" y="42"/>
                  </a:lnTo>
                  <a:lnTo>
                    <a:pt x="56" y="36"/>
                  </a:lnTo>
                  <a:lnTo>
                    <a:pt x="60" y="28"/>
                  </a:lnTo>
                  <a:lnTo>
                    <a:pt x="60"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8" name="Freeform 77"/>
            <p:cNvSpPr>
              <a:spLocks noEditPoints="1"/>
            </p:cNvSpPr>
            <p:nvPr/>
          </p:nvSpPr>
          <p:spPr bwMode="auto">
            <a:xfrm>
              <a:off x="8957351" y="754969"/>
              <a:ext cx="44488" cy="51702"/>
            </a:xfrm>
            <a:custGeom>
              <a:avLst/>
              <a:gdLst/>
              <a:ahLst/>
              <a:cxnLst>
                <a:cxn ang="0">
                  <a:pos x="12" y="46"/>
                </a:cxn>
                <a:cxn ang="0">
                  <a:pos x="14" y="64"/>
                </a:cxn>
                <a:cxn ang="0">
                  <a:pos x="18" y="70"/>
                </a:cxn>
                <a:cxn ang="0">
                  <a:pos x="22" y="72"/>
                </a:cxn>
                <a:cxn ang="0">
                  <a:pos x="34" y="76"/>
                </a:cxn>
                <a:cxn ang="0">
                  <a:pos x="44" y="78"/>
                </a:cxn>
                <a:cxn ang="0">
                  <a:pos x="54" y="76"/>
                </a:cxn>
                <a:cxn ang="0">
                  <a:pos x="64" y="74"/>
                </a:cxn>
                <a:cxn ang="0">
                  <a:pos x="64" y="82"/>
                </a:cxn>
                <a:cxn ang="0">
                  <a:pos x="50" y="86"/>
                </a:cxn>
                <a:cxn ang="0">
                  <a:pos x="38" y="86"/>
                </a:cxn>
                <a:cxn ang="0">
                  <a:pos x="20" y="82"/>
                </a:cxn>
                <a:cxn ang="0">
                  <a:pos x="6" y="74"/>
                </a:cxn>
                <a:cxn ang="0">
                  <a:pos x="2" y="68"/>
                </a:cxn>
                <a:cxn ang="0">
                  <a:pos x="0" y="52"/>
                </a:cxn>
                <a:cxn ang="0">
                  <a:pos x="0" y="42"/>
                </a:cxn>
                <a:cxn ang="0">
                  <a:pos x="6" y="22"/>
                </a:cxn>
                <a:cxn ang="0">
                  <a:pos x="10" y="16"/>
                </a:cxn>
                <a:cxn ang="0">
                  <a:pos x="14" y="10"/>
                </a:cxn>
                <a:cxn ang="0">
                  <a:pos x="28" y="2"/>
                </a:cxn>
                <a:cxn ang="0">
                  <a:pos x="42" y="0"/>
                </a:cxn>
                <a:cxn ang="0">
                  <a:pos x="50" y="2"/>
                </a:cxn>
                <a:cxn ang="0">
                  <a:pos x="58" y="4"/>
                </a:cxn>
                <a:cxn ang="0">
                  <a:pos x="70" y="12"/>
                </a:cxn>
                <a:cxn ang="0">
                  <a:pos x="72" y="18"/>
                </a:cxn>
                <a:cxn ang="0">
                  <a:pos x="74" y="26"/>
                </a:cxn>
                <a:cxn ang="0">
                  <a:pos x="74" y="46"/>
                </a:cxn>
                <a:cxn ang="0">
                  <a:pos x="62" y="26"/>
                </a:cxn>
                <a:cxn ang="0">
                  <a:pos x="58" y="18"/>
                </a:cxn>
                <a:cxn ang="0">
                  <a:pos x="56" y="14"/>
                </a:cxn>
                <a:cxn ang="0">
                  <a:pos x="52" y="10"/>
                </a:cxn>
                <a:cxn ang="0">
                  <a:pos x="40" y="8"/>
                </a:cxn>
                <a:cxn ang="0">
                  <a:pos x="30" y="10"/>
                </a:cxn>
                <a:cxn ang="0">
                  <a:pos x="22" y="16"/>
                </a:cxn>
                <a:cxn ang="0">
                  <a:pos x="14" y="38"/>
                </a:cxn>
                <a:cxn ang="0">
                  <a:pos x="60" y="38"/>
                </a:cxn>
                <a:cxn ang="0">
                  <a:pos x="62" y="26"/>
                </a:cxn>
              </a:cxnLst>
              <a:rect l="0" t="0" r="r" b="b"/>
              <a:pathLst>
                <a:path w="74" h="86">
                  <a:moveTo>
                    <a:pt x="12" y="46"/>
                  </a:moveTo>
                  <a:lnTo>
                    <a:pt x="12" y="46"/>
                  </a:lnTo>
                  <a:lnTo>
                    <a:pt x="12" y="56"/>
                  </a:lnTo>
                  <a:lnTo>
                    <a:pt x="14" y="64"/>
                  </a:lnTo>
                  <a:lnTo>
                    <a:pt x="14" y="64"/>
                  </a:lnTo>
                  <a:lnTo>
                    <a:pt x="18" y="70"/>
                  </a:lnTo>
                  <a:lnTo>
                    <a:pt x="22" y="72"/>
                  </a:lnTo>
                  <a:lnTo>
                    <a:pt x="22"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6" y="74"/>
                  </a:lnTo>
                  <a:lnTo>
                    <a:pt x="6" y="74"/>
                  </a:lnTo>
                  <a:lnTo>
                    <a:pt x="2" y="68"/>
                  </a:lnTo>
                  <a:lnTo>
                    <a:pt x="0" y="60"/>
                  </a:lnTo>
                  <a:lnTo>
                    <a:pt x="0" y="52"/>
                  </a:lnTo>
                  <a:lnTo>
                    <a:pt x="0" y="42"/>
                  </a:lnTo>
                  <a:lnTo>
                    <a:pt x="0" y="42"/>
                  </a:lnTo>
                  <a:lnTo>
                    <a:pt x="2" y="32"/>
                  </a:lnTo>
                  <a:lnTo>
                    <a:pt x="6" y="22"/>
                  </a:lnTo>
                  <a:lnTo>
                    <a:pt x="6" y="22"/>
                  </a:lnTo>
                  <a:lnTo>
                    <a:pt x="10" y="16"/>
                  </a:lnTo>
                  <a:lnTo>
                    <a:pt x="14" y="10"/>
                  </a:lnTo>
                  <a:lnTo>
                    <a:pt x="14" y="10"/>
                  </a:lnTo>
                  <a:lnTo>
                    <a:pt x="20" y="6"/>
                  </a:lnTo>
                  <a:lnTo>
                    <a:pt x="28" y="2"/>
                  </a:lnTo>
                  <a:lnTo>
                    <a:pt x="28" y="2"/>
                  </a:lnTo>
                  <a:lnTo>
                    <a:pt x="42" y="0"/>
                  </a:lnTo>
                  <a:lnTo>
                    <a:pt x="42" y="0"/>
                  </a:lnTo>
                  <a:lnTo>
                    <a:pt x="50" y="2"/>
                  </a:lnTo>
                  <a:lnTo>
                    <a:pt x="58" y="4"/>
                  </a:lnTo>
                  <a:lnTo>
                    <a:pt x="58" y="4"/>
                  </a:lnTo>
                  <a:lnTo>
                    <a:pt x="64" y="8"/>
                  </a:lnTo>
                  <a:lnTo>
                    <a:pt x="70" y="12"/>
                  </a:lnTo>
                  <a:lnTo>
                    <a:pt x="70" y="12"/>
                  </a:lnTo>
                  <a:lnTo>
                    <a:pt x="72" y="18"/>
                  </a:lnTo>
                  <a:lnTo>
                    <a:pt x="74" y="26"/>
                  </a:lnTo>
                  <a:lnTo>
                    <a:pt x="74" y="26"/>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0" y="8"/>
                  </a:lnTo>
                  <a:lnTo>
                    <a:pt x="40" y="8"/>
                  </a:lnTo>
                  <a:lnTo>
                    <a:pt x="30" y="10"/>
                  </a:lnTo>
                  <a:lnTo>
                    <a:pt x="22" y="16"/>
                  </a:lnTo>
                  <a:lnTo>
                    <a:pt x="22" y="16"/>
                  </a:lnTo>
                  <a:lnTo>
                    <a:pt x="16" y="26"/>
                  </a:lnTo>
                  <a:lnTo>
                    <a:pt x="14" y="38"/>
                  </a:lnTo>
                  <a:lnTo>
                    <a:pt x="60" y="38"/>
                  </a:lnTo>
                  <a:lnTo>
                    <a:pt x="60"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9" name="Freeform 27"/>
            <p:cNvSpPr>
              <a:spLocks noEditPoints="1"/>
            </p:cNvSpPr>
            <p:nvPr userDrawn="1"/>
          </p:nvSpPr>
          <p:spPr bwMode="auto">
            <a:xfrm>
              <a:off x="9001484" y="729148"/>
              <a:ext cx="34940" cy="34940"/>
            </a:xfrm>
            <a:custGeom>
              <a:avLst/>
              <a:gdLst/>
              <a:ahLst/>
              <a:cxnLst>
                <a:cxn ang="0">
                  <a:pos x="104" y="63"/>
                </a:cxn>
                <a:cxn ang="0">
                  <a:pos x="96" y="81"/>
                </a:cxn>
                <a:cxn ang="0">
                  <a:pos x="82" y="95"/>
                </a:cxn>
                <a:cxn ang="0">
                  <a:pos x="62" y="103"/>
                </a:cxn>
                <a:cxn ang="0">
                  <a:pos x="42" y="103"/>
                </a:cxn>
                <a:cxn ang="0">
                  <a:pos x="24" y="95"/>
                </a:cxn>
                <a:cxn ang="0">
                  <a:pos x="9" y="81"/>
                </a:cxn>
                <a:cxn ang="0">
                  <a:pos x="0" y="63"/>
                </a:cxn>
                <a:cxn ang="0">
                  <a:pos x="0" y="42"/>
                </a:cxn>
                <a:cxn ang="0">
                  <a:pos x="9" y="23"/>
                </a:cxn>
                <a:cxn ang="0">
                  <a:pos x="24" y="9"/>
                </a:cxn>
                <a:cxn ang="0">
                  <a:pos x="42" y="1"/>
                </a:cxn>
                <a:cxn ang="0">
                  <a:pos x="62" y="1"/>
                </a:cxn>
                <a:cxn ang="0">
                  <a:pos x="82" y="9"/>
                </a:cxn>
                <a:cxn ang="0">
                  <a:pos x="96" y="23"/>
                </a:cxn>
                <a:cxn ang="0">
                  <a:pos x="104" y="42"/>
                </a:cxn>
                <a:cxn ang="0">
                  <a:pos x="96" y="53"/>
                </a:cxn>
                <a:cxn ang="0">
                  <a:pos x="93" y="36"/>
                </a:cxn>
                <a:cxn ang="0">
                  <a:pos x="83" y="22"/>
                </a:cxn>
                <a:cxn ang="0">
                  <a:pos x="69" y="11"/>
                </a:cxn>
                <a:cxn ang="0">
                  <a:pos x="52" y="9"/>
                </a:cxn>
                <a:cxn ang="0">
                  <a:pos x="35" y="11"/>
                </a:cxn>
                <a:cxn ang="0">
                  <a:pos x="21" y="22"/>
                </a:cxn>
                <a:cxn ang="0">
                  <a:pos x="12" y="36"/>
                </a:cxn>
                <a:cxn ang="0">
                  <a:pos x="8" y="53"/>
                </a:cxn>
                <a:cxn ang="0">
                  <a:pos x="12" y="69"/>
                </a:cxn>
                <a:cxn ang="0">
                  <a:pos x="21" y="84"/>
                </a:cxn>
                <a:cxn ang="0">
                  <a:pos x="35" y="93"/>
                </a:cxn>
                <a:cxn ang="0">
                  <a:pos x="52" y="96"/>
                </a:cxn>
                <a:cxn ang="0">
                  <a:pos x="69" y="93"/>
                </a:cxn>
                <a:cxn ang="0">
                  <a:pos x="83" y="84"/>
                </a:cxn>
                <a:cxn ang="0">
                  <a:pos x="93" y="69"/>
                </a:cxn>
                <a:cxn ang="0">
                  <a:pos x="96" y="53"/>
                </a:cxn>
                <a:cxn ang="0">
                  <a:pos x="51" y="58"/>
                </a:cxn>
                <a:cxn ang="0">
                  <a:pos x="34" y="78"/>
                </a:cxn>
                <a:cxn ang="0">
                  <a:pos x="52" y="24"/>
                </a:cxn>
                <a:cxn ang="0">
                  <a:pos x="68" y="28"/>
                </a:cxn>
                <a:cxn ang="0">
                  <a:pos x="73" y="37"/>
                </a:cxn>
                <a:cxn ang="0">
                  <a:pos x="71" y="46"/>
                </a:cxn>
                <a:cxn ang="0">
                  <a:pos x="66" y="54"/>
                </a:cxn>
                <a:cxn ang="0">
                  <a:pos x="65" y="78"/>
                </a:cxn>
                <a:cxn ang="0">
                  <a:pos x="62" y="36"/>
                </a:cxn>
                <a:cxn ang="0">
                  <a:pos x="56" y="31"/>
                </a:cxn>
                <a:cxn ang="0">
                  <a:pos x="43" y="51"/>
                </a:cxn>
                <a:cxn ang="0">
                  <a:pos x="56" y="51"/>
                </a:cxn>
                <a:cxn ang="0">
                  <a:pos x="62" y="46"/>
                </a:cxn>
              </a:cxnLst>
              <a:rect l="0" t="0" r="r" b="b"/>
              <a:pathLst>
                <a:path w="105" h="104">
                  <a:moveTo>
                    <a:pt x="105" y="53"/>
                  </a:moveTo>
                  <a:lnTo>
                    <a:pt x="105" y="53"/>
                  </a:lnTo>
                  <a:lnTo>
                    <a:pt x="104" y="63"/>
                  </a:lnTo>
                  <a:lnTo>
                    <a:pt x="100" y="72"/>
                  </a:lnTo>
                  <a:lnTo>
                    <a:pt x="100" y="72"/>
                  </a:lnTo>
                  <a:lnTo>
                    <a:pt x="96" y="81"/>
                  </a:lnTo>
                  <a:lnTo>
                    <a:pt x="90" y="89"/>
                  </a:lnTo>
                  <a:lnTo>
                    <a:pt x="90" y="89"/>
                  </a:lnTo>
                  <a:lnTo>
                    <a:pt x="82" y="95"/>
                  </a:lnTo>
                  <a:lnTo>
                    <a:pt x="73" y="100"/>
                  </a:lnTo>
                  <a:lnTo>
                    <a:pt x="73" y="100"/>
                  </a:lnTo>
                  <a:lnTo>
                    <a:pt x="62" y="103"/>
                  </a:lnTo>
                  <a:lnTo>
                    <a:pt x="52" y="104"/>
                  </a:lnTo>
                  <a:lnTo>
                    <a:pt x="52" y="104"/>
                  </a:lnTo>
                  <a:lnTo>
                    <a:pt x="42" y="103"/>
                  </a:lnTo>
                  <a:lnTo>
                    <a:pt x="31" y="100"/>
                  </a:lnTo>
                  <a:lnTo>
                    <a:pt x="31" y="100"/>
                  </a:lnTo>
                  <a:lnTo>
                    <a:pt x="24" y="95"/>
                  </a:lnTo>
                  <a:lnTo>
                    <a:pt x="16" y="89"/>
                  </a:lnTo>
                  <a:lnTo>
                    <a:pt x="16" y="89"/>
                  </a:lnTo>
                  <a:lnTo>
                    <a:pt x="9" y="81"/>
                  </a:lnTo>
                  <a:lnTo>
                    <a:pt x="4" y="72"/>
                  </a:lnTo>
                  <a:lnTo>
                    <a:pt x="4" y="72"/>
                  </a:lnTo>
                  <a:lnTo>
                    <a:pt x="0" y="63"/>
                  </a:lnTo>
                  <a:lnTo>
                    <a:pt x="0" y="53"/>
                  </a:lnTo>
                  <a:lnTo>
                    <a:pt x="0" y="53"/>
                  </a:lnTo>
                  <a:lnTo>
                    <a:pt x="0" y="42"/>
                  </a:lnTo>
                  <a:lnTo>
                    <a:pt x="4" y="32"/>
                  </a:lnTo>
                  <a:lnTo>
                    <a:pt x="4" y="32"/>
                  </a:lnTo>
                  <a:lnTo>
                    <a:pt x="9" y="23"/>
                  </a:lnTo>
                  <a:lnTo>
                    <a:pt x="16" y="15"/>
                  </a:lnTo>
                  <a:lnTo>
                    <a:pt x="16" y="15"/>
                  </a:lnTo>
                  <a:lnTo>
                    <a:pt x="24" y="9"/>
                  </a:lnTo>
                  <a:lnTo>
                    <a:pt x="31" y="4"/>
                  </a:lnTo>
                  <a:lnTo>
                    <a:pt x="31" y="4"/>
                  </a:lnTo>
                  <a:lnTo>
                    <a:pt x="42" y="1"/>
                  </a:lnTo>
                  <a:lnTo>
                    <a:pt x="52" y="0"/>
                  </a:lnTo>
                  <a:lnTo>
                    <a:pt x="52" y="0"/>
                  </a:lnTo>
                  <a:lnTo>
                    <a:pt x="62" y="1"/>
                  </a:lnTo>
                  <a:lnTo>
                    <a:pt x="73" y="4"/>
                  </a:lnTo>
                  <a:lnTo>
                    <a:pt x="73" y="4"/>
                  </a:lnTo>
                  <a:lnTo>
                    <a:pt x="82" y="9"/>
                  </a:lnTo>
                  <a:lnTo>
                    <a:pt x="90" y="15"/>
                  </a:lnTo>
                  <a:lnTo>
                    <a:pt x="90" y="15"/>
                  </a:lnTo>
                  <a:lnTo>
                    <a:pt x="96" y="23"/>
                  </a:lnTo>
                  <a:lnTo>
                    <a:pt x="100" y="32"/>
                  </a:lnTo>
                  <a:lnTo>
                    <a:pt x="100" y="32"/>
                  </a:lnTo>
                  <a:lnTo>
                    <a:pt x="104" y="42"/>
                  </a:lnTo>
                  <a:lnTo>
                    <a:pt x="105" y="53"/>
                  </a:lnTo>
                  <a:lnTo>
                    <a:pt x="105" y="53"/>
                  </a:lnTo>
                  <a:close/>
                  <a:moveTo>
                    <a:pt x="96" y="53"/>
                  </a:moveTo>
                  <a:lnTo>
                    <a:pt x="96" y="53"/>
                  </a:lnTo>
                  <a:lnTo>
                    <a:pt x="96" y="44"/>
                  </a:lnTo>
                  <a:lnTo>
                    <a:pt x="93" y="36"/>
                  </a:lnTo>
                  <a:lnTo>
                    <a:pt x="93" y="36"/>
                  </a:lnTo>
                  <a:lnTo>
                    <a:pt x="88" y="28"/>
                  </a:lnTo>
                  <a:lnTo>
                    <a:pt x="83" y="22"/>
                  </a:lnTo>
                  <a:lnTo>
                    <a:pt x="83" y="22"/>
                  </a:lnTo>
                  <a:lnTo>
                    <a:pt x="77" y="17"/>
                  </a:lnTo>
                  <a:lnTo>
                    <a:pt x="69" y="11"/>
                  </a:lnTo>
                  <a:lnTo>
                    <a:pt x="69" y="11"/>
                  </a:lnTo>
                  <a:lnTo>
                    <a:pt x="61" y="9"/>
                  </a:lnTo>
                  <a:lnTo>
                    <a:pt x="52" y="9"/>
                  </a:lnTo>
                  <a:lnTo>
                    <a:pt x="52" y="9"/>
                  </a:lnTo>
                  <a:lnTo>
                    <a:pt x="43" y="9"/>
                  </a:lnTo>
                  <a:lnTo>
                    <a:pt x="35" y="11"/>
                  </a:lnTo>
                  <a:lnTo>
                    <a:pt x="35" y="11"/>
                  </a:lnTo>
                  <a:lnTo>
                    <a:pt x="28" y="17"/>
                  </a:lnTo>
                  <a:lnTo>
                    <a:pt x="21" y="22"/>
                  </a:lnTo>
                  <a:lnTo>
                    <a:pt x="21" y="22"/>
                  </a:lnTo>
                  <a:lnTo>
                    <a:pt x="16" y="28"/>
                  </a:lnTo>
                  <a:lnTo>
                    <a:pt x="12" y="36"/>
                  </a:lnTo>
                  <a:lnTo>
                    <a:pt x="12" y="36"/>
                  </a:lnTo>
                  <a:lnTo>
                    <a:pt x="9" y="44"/>
                  </a:lnTo>
                  <a:lnTo>
                    <a:pt x="8" y="53"/>
                  </a:lnTo>
                  <a:lnTo>
                    <a:pt x="8" y="53"/>
                  </a:lnTo>
                  <a:lnTo>
                    <a:pt x="9" y="62"/>
                  </a:lnTo>
                  <a:lnTo>
                    <a:pt x="12" y="69"/>
                  </a:lnTo>
                  <a:lnTo>
                    <a:pt x="12" y="69"/>
                  </a:lnTo>
                  <a:lnTo>
                    <a:pt x="16" y="77"/>
                  </a:lnTo>
                  <a:lnTo>
                    <a:pt x="21" y="84"/>
                  </a:lnTo>
                  <a:lnTo>
                    <a:pt x="21" y="84"/>
                  </a:lnTo>
                  <a:lnTo>
                    <a:pt x="28" y="89"/>
                  </a:lnTo>
                  <a:lnTo>
                    <a:pt x="35" y="93"/>
                  </a:lnTo>
                  <a:lnTo>
                    <a:pt x="35" y="93"/>
                  </a:lnTo>
                  <a:lnTo>
                    <a:pt x="43" y="95"/>
                  </a:lnTo>
                  <a:lnTo>
                    <a:pt x="52" y="96"/>
                  </a:lnTo>
                  <a:lnTo>
                    <a:pt x="52" y="96"/>
                  </a:lnTo>
                  <a:lnTo>
                    <a:pt x="61" y="95"/>
                  </a:lnTo>
                  <a:lnTo>
                    <a:pt x="69" y="93"/>
                  </a:lnTo>
                  <a:lnTo>
                    <a:pt x="69" y="93"/>
                  </a:lnTo>
                  <a:lnTo>
                    <a:pt x="77" y="89"/>
                  </a:lnTo>
                  <a:lnTo>
                    <a:pt x="83" y="84"/>
                  </a:lnTo>
                  <a:lnTo>
                    <a:pt x="83" y="84"/>
                  </a:lnTo>
                  <a:lnTo>
                    <a:pt x="88" y="77"/>
                  </a:lnTo>
                  <a:lnTo>
                    <a:pt x="93" y="69"/>
                  </a:lnTo>
                  <a:lnTo>
                    <a:pt x="93" y="69"/>
                  </a:lnTo>
                  <a:lnTo>
                    <a:pt x="96" y="62"/>
                  </a:lnTo>
                  <a:lnTo>
                    <a:pt x="96" y="53"/>
                  </a:lnTo>
                  <a:lnTo>
                    <a:pt x="96" y="53"/>
                  </a:lnTo>
                  <a:close/>
                  <a:moveTo>
                    <a:pt x="65" y="78"/>
                  </a:moveTo>
                  <a:lnTo>
                    <a:pt x="51" y="58"/>
                  </a:lnTo>
                  <a:lnTo>
                    <a:pt x="43" y="58"/>
                  </a:lnTo>
                  <a:lnTo>
                    <a:pt x="43" y="78"/>
                  </a:lnTo>
                  <a:lnTo>
                    <a:pt x="34" y="78"/>
                  </a:lnTo>
                  <a:lnTo>
                    <a:pt x="34" y="24"/>
                  </a:lnTo>
                  <a:lnTo>
                    <a:pt x="52" y="24"/>
                  </a:lnTo>
                  <a:lnTo>
                    <a:pt x="52" y="24"/>
                  </a:lnTo>
                  <a:lnTo>
                    <a:pt x="61" y="26"/>
                  </a:lnTo>
                  <a:lnTo>
                    <a:pt x="68" y="28"/>
                  </a:lnTo>
                  <a:lnTo>
                    <a:pt x="68" y="28"/>
                  </a:lnTo>
                  <a:lnTo>
                    <a:pt x="70" y="31"/>
                  </a:lnTo>
                  <a:lnTo>
                    <a:pt x="71" y="33"/>
                  </a:lnTo>
                  <a:lnTo>
                    <a:pt x="73" y="37"/>
                  </a:lnTo>
                  <a:lnTo>
                    <a:pt x="73" y="41"/>
                  </a:lnTo>
                  <a:lnTo>
                    <a:pt x="73" y="41"/>
                  </a:lnTo>
                  <a:lnTo>
                    <a:pt x="71" y="46"/>
                  </a:lnTo>
                  <a:lnTo>
                    <a:pt x="70" y="50"/>
                  </a:lnTo>
                  <a:lnTo>
                    <a:pt x="70" y="50"/>
                  </a:lnTo>
                  <a:lnTo>
                    <a:pt x="66" y="54"/>
                  </a:lnTo>
                  <a:lnTo>
                    <a:pt x="60" y="57"/>
                  </a:lnTo>
                  <a:lnTo>
                    <a:pt x="77" y="78"/>
                  </a:lnTo>
                  <a:lnTo>
                    <a:pt x="65" y="78"/>
                  </a:lnTo>
                  <a:close/>
                  <a:moveTo>
                    <a:pt x="64" y="41"/>
                  </a:moveTo>
                  <a:lnTo>
                    <a:pt x="64" y="41"/>
                  </a:lnTo>
                  <a:lnTo>
                    <a:pt x="62" y="36"/>
                  </a:lnTo>
                  <a:lnTo>
                    <a:pt x="60" y="33"/>
                  </a:lnTo>
                  <a:lnTo>
                    <a:pt x="60" y="33"/>
                  </a:lnTo>
                  <a:lnTo>
                    <a:pt x="56" y="31"/>
                  </a:lnTo>
                  <a:lnTo>
                    <a:pt x="51" y="31"/>
                  </a:lnTo>
                  <a:lnTo>
                    <a:pt x="43" y="31"/>
                  </a:lnTo>
                  <a:lnTo>
                    <a:pt x="43" y="51"/>
                  </a:lnTo>
                  <a:lnTo>
                    <a:pt x="51" y="51"/>
                  </a:lnTo>
                  <a:lnTo>
                    <a:pt x="51" y="51"/>
                  </a:lnTo>
                  <a:lnTo>
                    <a:pt x="56" y="51"/>
                  </a:lnTo>
                  <a:lnTo>
                    <a:pt x="60" y="49"/>
                  </a:lnTo>
                  <a:lnTo>
                    <a:pt x="60" y="49"/>
                  </a:lnTo>
                  <a:lnTo>
                    <a:pt x="62" y="46"/>
                  </a:lnTo>
                  <a:lnTo>
                    <a:pt x="64" y="41"/>
                  </a:lnTo>
                  <a:lnTo>
                    <a:pt x="64" y="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grpSp>
      <p:sp>
        <p:nvSpPr>
          <p:cNvPr id="38" name="Title 13"/>
          <p:cNvSpPr>
            <a:spLocks noGrp="1"/>
          </p:cNvSpPr>
          <p:nvPr>
            <p:ph type="title" hasCustomPrompt="1"/>
          </p:nvPr>
        </p:nvSpPr>
        <p:spPr>
          <a:xfrm>
            <a:off x="1448251" y="1215688"/>
            <a:ext cx="9259201" cy="1697825"/>
          </a:xfrm>
          <a:prstGeom prst="rect">
            <a:avLst/>
          </a:prstGeom>
          <a:noFill/>
        </p:spPr>
        <p:txBody>
          <a:bodyPr anchor="ctr" anchorCtr="0"/>
          <a:lstStyle>
            <a:lvl1pPr algn="l">
              <a:lnSpc>
                <a:spcPct val="80000"/>
              </a:lnSpc>
              <a:defRPr sz="5800" b="0">
                <a:solidFill>
                  <a:schemeClr val="bg1"/>
                </a:solidFill>
              </a:defRPr>
            </a:lvl1pPr>
          </a:lstStyle>
          <a:p>
            <a:r>
              <a:rPr lang="en-US" dirty="0" smtClean="0"/>
              <a:t>Click to edit </a:t>
            </a:r>
            <a:br>
              <a:rPr lang="en-US" dirty="0" smtClean="0"/>
            </a:br>
            <a:r>
              <a:rPr lang="en-US" dirty="0" smtClean="0"/>
              <a:t>SP separator</a:t>
            </a:r>
            <a:endParaRPr lang="en-US" dirty="0"/>
          </a:p>
        </p:txBody>
      </p:sp>
    </p:spTree>
    <p:extLst>
      <p:ext uri="{BB962C8B-B14F-4D97-AF65-F5344CB8AC3E}">
        <p14:creationId xmlns:p14="http://schemas.microsoft.com/office/powerpoint/2010/main" val="209179164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I Separator">
    <p:bg>
      <p:bgPr>
        <a:solidFill>
          <a:srgbClr val="FFFFFF"/>
        </a:solidFill>
        <a:effectLst/>
      </p:bgPr>
    </p:bg>
    <p:spTree>
      <p:nvGrpSpPr>
        <p:cNvPr id="1" name=""/>
        <p:cNvGrpSpPr/>
        <p:nvPr/>
      </p:nvGrpSpPr>
      <p:grpSpPr>
        <a:xfrm>
          <a:off x="0" y="0"/>
          <a:ext cx="0" cy="0"/>
          <a:chOff x="0" y="0"/>
          <a:chExt cx="0" cy="0"/>
        </a:xfrm>
      </p:grpSpPr>
      <p:pic>
        <p:nvPicPr>
          <p:cNvPr id="39" name="Picture 38"/>
          <p:cNvPicPr>
            <a:picLocks noChangeAspect="1"/>
          </p:cNvPicPr>
          <p:nvPr userDrawn="1"/>
        </p:nvPicPr>
        <p:blipFill rotWithShape="1">
          <a:blip r:embed="rId2" cstate="print">
            <a:extLst>
              <a:ext uri="{28A0092B-C50C-407E-A947-70E740481C1C}">
                <a14:useLocalDpi xmlns:a14="http://schemas.microsoft.com/office/drawing/2010/main" val="0"/>
              </a:ext>
            </a:extLst>
          </a:blip>
          <a:srcRect r="10486"/>
          <a:stretch/>
        </p:blipFill>
        <p:spPr>
          <a:xfrm>
            <a:off x="2" y="0"/>
            <a:ext cx="12179029" cy="6858000"/>
          </a:xfrm>
          <a:prstGeom prst="rect">
            <a:avLst/>
          </a:prstGeom>
        </p:spPr>
      </p:pic>
      <p:sp>
        <p:nvSpPr>
          <p:cNvPr id="42" name="Rectangle 41"/>
          <p:cNvSpPr/>
          <p:nvPr userDrawn="1"/>
        </p:nvSpPr>
        <p:spPr>
          <a:xfrm rot="5400000">
            <a:off x="8732522" y="3398522"/>
            <a:ext cx="6857997" cy="609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1" name="Rectangle 40"/>
          <p:cNvSpPr/>
          <p:nvPr userDrawn="1"/>
        </p:nvSpPr>
        <p:spPr>
          <a:xfrm flipH="1">
            <a:off x="1287123" y="1396800"/>
            <a:ext cx="137757" cy="1188000"/>
          </a:xfrm>
          <a:prstGeom prst="rect">
            <a:avLst/>
          </a:prstGeom>
          <a:solidFill>
            <a:srgbClr val="F2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3" name="Title 13"/>
          <p:cNvSpPr>
            <a:spLocks noGrp="1"/>
          </p:cNvSpPr>
          <p:nvPr>
            <p:ph type="title" hasCustomPrompt="1"/>
          </p:nvPr>
        </p:nvSpPr>
        <p:spPr>
          <a:xfrm>
            <a:off x="1448251" y="1215688"/>
            <a:ext cx="9259201" cy="1697825"/>
          </a:xfrm>
          <a:prstGeom prst="rect">
            <a:avLst/>
          </a:prstGeom>
          <a:noFill/>
        </p:spPr>
        <p:txBody>
          <a:bodyPr anchor="ctr" anchorCtr="0"/>
          <a:lstStyle>
            <a:lvl1pPr algn="l">
              <a:lnSpc>
                <a:spcPct val="80000"/>
              </a:lnSpc>
              <a:defRPr sz="5800" b="0">
                <a:solidFill>
                  <a:schemeClr val="bg1"/>
                </a:solidFill>
              </a:defRPr>
            </a:lvl1pPr>
          </a:lstStyle>
          <a:p>
            <a:r>
              <a:rPr lang="en-US" dirty="0" smtClean="0"/>
              <a:t>Click to edit </a:t>
            </a:r>
            <a:br>
              <a:rPr lang="en-US" dirty="0" smtClean="0"/>
            </a:br>
            <a:r>
              <a:rPr lang="en-US" dirty="0" smtClean="0"/>
              <a:t>CI separator</a:t>
            </a:r>
            <a:endParaRPr lang="en-US" dirty="0"/>
          </a:p>
        </p:txBody>
      </p:sp>
      <p:grpSp>
        <p:nvGrpSpPr>
          <p:cNvPr id="37" name="Group 36"/>
          <p:cNvGrpSpPr/>
          <p:nvPr userDrawn="1"/>
        </p:nvGrpSpPr>
        <p:grpSpPr>
          <a:xfrm>
            <a:off x="10707452" y="266110"/>
            <a:ext cx="1253296" cy="848073"/>
            <a:chOff x="8096452" y="189854"/>
            <a:chExt cx="939972" cy="636055"/>
          </a:xfrm>
        </p:grpSpPr>
        <p:sp>
          <p:nvSpPr>
            <p:cNvPr id="38" name="Freeform 37"/>
            <p:cNvSpPr/>
            <p:nvPr userDrawn="1"/>
          </p:nvSpPr>
          <p:spPr>
            <a:xfrm>
              <a:off x="8172639" y="311881"/>
              <a:ext cx="756157" cy="329104"/>
            </a:xfrm>
            <a:custGeom>
              <a:avLst/>
              <a:gdLst>
                <a:gd name="connsiteX0" fmla="*/ 0 w 813268"/>
                <a:gd name="connsiteY0" fmla="*/ 353961 h 353961"/>
                <a:gd name="connsiteX1" fmla="*/ 813268 w 813268"/>
                <a:gd name="connsiteY1" fmla="*/ 307609 h 353961"/>
                <a:gd name="connsiteX2" fmla="*/ 800627 w 813268"/>
                <a:gd name="connsiteY2" fmla="*/ 0 h 353961"/>
                <a:gd name="connsiteX3" fmla="*/ 46352 w 813268"/>
                <a:gd name="connsiteY3" fmla="*/ 12642 h 353961"/>
                <a:gd name="connsiteX4" fmla="*/ 0 w 813268"/>
                <a:gd name="connsiteY4" fmla="*/ 353961 h 353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268" h="353961">
                  <a:moveTo>
                    <a:pt x="0" y="353961"/>
                  </a:moveTo>
                  <a:lnTo>
                    <a:pt x="813268" y="307609"/>
                  </a:lnTo>
                  <a:lnTo>
                    <a:pt x="800627" y="0"/>
                  </a:lnTo>
                  <a:lnTo>
                    <a:pt x="46352" y="12642"/>
                  </a:lnTo>
                  <a:lnTo>
                    <a:pt x="0" y="353961"/>
                  </a:lnTo>
                  <a:close/>
                </a:path>
              </a:pathLst>
            </a:custGeom>
            <a:solidFill>
              <a:schemeClr val="bg1"/>
            </a:solidFill>
            <a:ln>
              <a:noFill/>
            </a:ln>
            <a:effectLst>
              <a:outerShdw blurRad="63500" dist="50800" dir="6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0" name="Freeform 39"/>
            <p:cNvSpPr>
              <a:spLocks/>
            </p:cNvSpPr>
            <p:nvPr/>
          </p:nvSpPr>
          <p:spPr bwMode="auto">
            <a:xfrm>
              <a:off x="8172202" y="212699"/>
              <a:ext cx="753888" cy="430450"/>
            </a:xfrm>
            <a:custGeom>
              <a:avLst/>
              <a:gdLst/>
              <a:ahLst/>
              <a:cxnLst>
                <a:cxn ang="0">
                  <a:pos x="64" y="70"/>
                </a:cxn>
                <a:cxn ang="0">
                  <a:pos x="0" y="716"/>
                </a:cxn>
                <a:cxn ang="0">
                  <a:pos x="1152" y="650"/>
                </a:cxn>
                <a:cxn ang="0">
                  <a:pos x="1254" y="0"/>
                </a:cxn>
                <a:cxn ang="0">
                  <a:pos x="64" y="70"/>
                </a:cxn>
              </a:cxnLst>
              <a:rect l="0" t="0" r="r" b="b"/>
              <a:pathLst>
                <a:path w="1254" h="716">
                  <a:moveTo>
                    <a:pt x="64" y="70"/>
                  </a:moveTo>
                  <a:lnTo>
                    <a:pt x="0" y="716"/>
                  </a:lnTo>
                  <a:lnTo>
                    <a:pt x="1152" y="650"/>
                  </a:lnTo>
                  <a:lnTo>
                    <a:pt x="1254" y="0"/>
                  </a:lnTo>
                  <a:lnTo>
                    <a:pt x="64"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4" name="Freeform 43"/>
            <p:cNvSpPr>
              <a:spLocks/>
            </p:cNvSpPr>
            <p:nvPr/>
          </p:nvSpPr>
          <p:spPr bwMode="auto">
            <a:xfrm>
              <a:off x="8138535" y="189854"/>
              <a:ext cx="822423" cy="470128"/>
            </a:xfrm>
            <a:custGeom>
              <a:avLst/>
              <a:gdLst/>
              <a:ahLst/>
              <a:cxnLst>
                <a:cxn ang="0">
                  <a:pos x="90" y="0"/>
                </a:cxn>
                <a:cxn ang="0">
                  <a:pos x="1276" y="0"/>
                </a:cxn>
                <a:cxn ang="0">
                  <a:pos x="1276" y="0"/>
                </a:cxn>
                <a:cxn ang="0">
                  <a:pos x="1294" y="2"/>
                </a:cxn>
                <a:cxn ang="0">
                  <a:pos x="1312" y="8"/>
                </a:cxn>
                <a:cxn ang="0">
                  <a:pos x="1328" y="16"/>
                </a:cxn>
                <a:cxn ang="0">
                  <a:pos x="1340" y="26"/>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0" y="756"/>
                </a:cxn>
                <a:cxn ang="0">
                  <a:pos x="1328" y="766"/>
                </a:cxn>
                <a:cxn ang="0">
                  <a:pos x="1312" y="776"/>
                </a:cxn>
                <a:cxn ang="0">
                  <a:pos x="1294" y="780"/>
                </a:cxn>
                <a:cxn ang="0">
                  <a:pos x="1276" y="782"/>
                </a:cxn>
                <a:cxn ang="0">
                  <a:pos x="90" y="782"/>
                </a:cxn>
                <a:cxn ang="0">
                  <a:pos x="90" y="782"/>
                </a:cxn>
                <a:cxn ang="0">
                  <a:pos x="72" y="780"/>
                </a:cxn>
                <a:cxn ang="0">
                  <a:pos x="54" y="776"/>
                </a:cxn>
                <a:cxn ang="0">
                  <a:pos x="40" y="766"/>
                </a:cxn>
                <a:cxn ang="0">
                  <a:pos x="26" y="756"/>
                </a:cxn>
                <a:cxn ang="0">
                  <a:pos x="14" y="742"/>
                </a:cxn>
                <a:cxn ang="0">
                  <a:pos x="6" y="726"/>
                </a:cxn>
                <a:cxn ang="0">
                  <a:pos x="0" y="710"/>
                </a:cxn>
                <a:cxn ang="0">
                  <a:pos x="0" y="692"/>
                </a:cxn>
                <a:cxn ang="0">
                  <a:pos x="0" y="92"/>
                </a:cxn>
                <a:cxn ang="0">
                  <a:pos x="0" y="92"/>
                </a:cxn>
                <a:cxn ang="0">
                  <a:pos x="0" y="72"/>
                </a:cxn>
                <a:cxn ang="0">
                  <a:pos x="6" y="56"/>
                </a:cxn>
                <a:cxn ang="0">
                  <a:pos x="14" y="40"/>
                </a:cxn>
                <a:cxn ang="0">
                  <a:pos x="26" y="26"/>
                </a:cxn>
                <a:cxn ang="0">
                  <a:pos x="40" y="16"/>
                </a:cxn>
                <a:cxn ang="0">
                  <a:pos x="54" y="8"/>
                </a:cxn>
                <a:cxn ang="0">
                  <a:pos x="72" y="2"/>
                </a:cxn>
                <a:cxn ang="0">
                  <a:pos x="90" y="0"/>
                </a:cxn>
                <a:cxn ang="0">
                  <a:pos x="90" y="0"/>
                </a:cxn>
              </a:cxnLst>
              <a:rect l="0" t="0" r="r" b="b"/>
              <a:pathLst>
                <a:path w="1368" h="782">
                  <a:moveTo>
                    <a:pt x="90" y="0"/>
                  </a:moveTo>
                  <a:lnTo>
                    <a:pt x="1276" y="0"/>
                  </a:lnTo>
                  <a:lnTo>
                    <a:pt x="1276" y="0"/>
                  </a:lnTo>
                  <a:lnTo>
                    <a:pt x="1294" y="2"/>
                  </a:lnTo>
                  <a:lnTo>
                    <a:pt x="1312" y="8"/>
                  </a:lnTo>
                  <a:lnTo>
                    <a:pt x="1328" y="16"/>
                  </a:lnTo>
                  <a:lnTo>
                    <a:pt x="1340" y="26"/>
                  </a:lnTo>
                  <a:lnTo>
                    <a:pt x="1352" y="40"/>
                  </a:lnTo>
                  <a:lnTo>
                    <a:pt x="1360" y="56"/>
                  </a:lnTo>
                  <a:lnTo>
                    <a:pt x="1366" y="72"/>
                  </a:lnTo>
                  <a:lnTo>
                    <a:pt x="1368" y="92"/>
                  </a:lnTo>
                  <a:lnTo>
                    <a:pt x="1368" y="692"/>
                  </a:lnTo>
                  <a:lnTo>
                    <a:pt x="1368" y="692"/>
                  </a:lnTo>
                  <a:lnTo>
                    <a:pt x="1366" y="710"/>
                  </a:lnTo>
                  <a:lnTo>
                    <a:pt x="1360" y="726"/>
                  </a:lnTo>
                  <a:lnTo>
                    <a:pt x="1352" y="742"/>
                  </a:lnTo>
                  <a:lnTo>
                    <a:pt x="1340" y="756"/>
                  </a:lnTo>
                  <a:lnTo>
                    <a:pt x="1328" y="766"/>
                  </a:lnTo>
                  <a:lnTo>
                    <a:pt x="1312" y="776"/>
                  </a:lnTo>
                  <a:lnTo>
                    <a:pt x="1294" y="780"/>
                  </a:lnTo>
                  <a:lnTo>
                    <a:pt x="1276" y="782"/>
                  </a:lnTo>
                  <a:lnTo>
                    <a:pt x="90" y="782"/>
                  </a:lnTo>
                  <a:lnTo>
                    <a:pt x="90" y="782"/>
                  </a:lnTo>
                  <a:lnTo>
                    <a:pt x="72" y="780"/>
                  </a:lnTo>
                  <a:lnTo>
                    <a:pt x="54" y="776"/>
                  </a:lnTo>
                  <a:lnTo>
                    <a:pt x="40" y="766"/>
                  </a:lnTo>
                  <a:lnTo>
                    <a:pt x="26" y="756"/>
                  </a:lnTo>
                  <a:lnTo>
                    <a:pt x="14" y="742"/>
                  </a:lnTo>
                  <a:lnTo>
                    <a:pt x="6" y="726"/>
                  </a:lnTo>
                  <a:lnTo>
                    <a:pt x="0" y="710"/>
                  </a:lnTo>
                  <a:lnTo>
                    <a:pt x="0" y="692"/>
                  </a:lnTo>
                  <a:lnTo>
                    <a:pt x="0" y="92"/>
                  </a:lnTo>
                  <a:lnTo>
                    <a:pt x="0" y="92"/>
                  </a:lnTo>
                  <a:lnTo>
                    <a:pt x="0" y="72"/>
                  </a:lnTo>
                  <a:lnTo>
                    <a:pt x="6" y="56"/>
                  </a:lnTo>
                  <a:lnTo>
                    <a:pt x="14" y="40"/>
                  </a:lnTo>
                  <a:lnTo>
                    <a:pt x="26" y="26"/>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5" name="Freeform 44"/>
            <p:cNvSpPr>
              <a:spLocks/>
            </p:cNvSpPr>
            <p:nvPr/>
          </p:nvSpPr>
          <p:spPr bwMode="auto">
            <a:xfrm>
              <a:off x="8197451" y="254782"/>
              <a:ext cx="704591" cy="340271"/>
            </a:xfrm>
            <a:custGeom>
              <a:avLst/>
              <a:gdLst/>
              <a:ahLst/>
              <a:cxnLst>
                <a:cxn ang="0">
                  <a:pos x="772" y="0"/>
                </a:cxn>
                <a:cxn ang="0">
                  <a:pos x="806" y="76"/>
                </a:cxn>
                <a:cxn ang="0">
                  <a:pos x="772" y="490"/>
                </a:cxn>
                <a:cxn ang="0">
                  <a:pos x="524" y="0"/>
                </a:cxn>
                <a:cxn ang="0">
                  <a:pos x="368" y="490"/>
                </a:cxn>
                <a:cxn ang="0">
                  <a:pos x="368" y="334"/>
                </a:cxn>
                <a:cxn ang="0">
                  <a:pos x="366" y="324"/>
                </a:cxn>
                <a:cxn ang="0">
                  <a:pos x="356" y="308"/>
                </a:cxn>
                <a:cxn ang="0">
                  <a:pos x="334" y="292"/>
                </a:cxn>
                <a:cxn ang="0">
                  <a:pos x="318" y="284"/>
                </a:cxn>
                <a:cxn ang="0">
                  <a:pos x="346" y="270"/>
                </a:cxn>
                <a:cxn ang="0">
                  <a:pos x="362" y="258"/>
                </a:cxn>
                <a:cxn ang="0">
                  <a:pos x="368" y="244"/>
                </a:cxn>
                <a:cxn ang="0">
                  <a:pos x="368" y="76"/>
                </a:cxn>
                <a:cxn ang="0">
                  <a:pos x="368" y="60"/>
                </a:cxn>
                <a:cxn ang="0">
                  <a:pos x="360" y="32"/>
                </a:cxn>
                <a:cxn ang="0">
                  <a:pos x="344" y="12"/>
                </a:cxn>
                <a:cxn ang="0">
                  <a:pos x="314" y="2"/>
                </a:cxn>
                <a:cxn ang="0">
                  <a:pos x="0" y="0"/>
                </a:cxn>
                <a:cxn ang="0">
                  <a:pos x="34" y="76"/>
                </a:cxn>
                <a:cxn ang="0">
                  <a:pos x="0" y="490"/>
                </a:cxn>
                <a:cxn ang="0">
                  <a:pos x="114" y="566"/>
                </a:cxn>
                <a:cxn ang="0">
                  <a:pos x="248" y="322"/>
                </a:cxn>
                <a:cxn ang="0">
                  <a:pos x="260" y="322"/>
                </a:cxn>
                <a:cxn ang="0">
                  <a:pos x="276" y="330"/>
                </a:cxn>
                <a:cxn ang="0">
                  <a:pos x="284" y="344"/>
                </a:cxn>
                <a:cxn ang="0">
                  <a:pos x="288" y="372"/>
                </a:cxn>
                <a:cxn ang="0">
                  <a:pos x="470" y="566"/>
                </a:cxn>
                <a:cxn ang="0">
                  <a:pos x="660" y="394"/>
                </a:cxn>
                <a:cxn ang="0">
                  <a:pos x="1096" y="566"/>
                </a:cxn>
                <a:cxn ang="0">
                  <a:pos x="1114" y="566"/>
                </a:cxn>
                <a:cxn ang="0">
                  <a:pos x="1142" y="560"/>
                </a:cxn>
                <a:cxn ang="0">
                  <a:pos x="1162" y="544"/>
                </a:cxn>
                <a:cxn ang="0">
                  <a:pos x="1170" y="512"/>
                </a:cxn>
                <a:cxn ang="0">
                  <a:pos x="1172" y="76"/>
                </a:cxn>
                <a:cxn ang="0">
                  <a:pos x="1170" y="64"/>
                </a:cxn>
                <a:cxn ang="0">
                  <a:pos x="1162" y="38"/>
                </a:cxn>
                <a:cxn ang="0">
                  <a:pos x="1148" y="18"/>
                </a:cxn>
                <a:cxn ang="0">
                  <a:pos x="1132" y="8"/>
                </a:cxn>
                <a:cxn ang="0">
                  <a:pos x="1110" y="2"/>
                </a:cxn>
                <a:cxn ang="0">
                  <a:pos x="1096" y="0"/>
                </a:cxn>
              </a:cxnLst>
              <a:rect l="0" t="0" r="r" b="b"/>
              <a:pathLst>
                <a:path w="1172" h="566">
                  <a:moveTo>
                    <a:pt x="1096" y="0"/>
                  </a:moveTo>
                  <a:lnTo>
                    <a:pt x="772" y="0"/>
                  </a:lnTo>
                  <a:lnTo>
                    <a:pt x="772" y="76"/>
                  </a:lnTo>
                  <a:lnTo>
                    <a:pt x="806" y="76"/>
                  </a:lnTo>
                  <a:lnTo>
                    <a:pt x="806" y="490"/>
                  </a:lnTo>
                  <a:lnTo>
                    <a:pt x="772" y="490"/>
                  </a:lnTo>
                  <a:lnTo>
                    <a:pt x="650"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2"/>
                  </a:lnTo>
                  <a:lnTo>
                    <a:pt x="318" y="284"/>
                  </a:lnTo>
                  <a:lnTo>
                    <a:pt x="318" y="284"/>
                  </a:lnTo>
                  <a:lnTo>
                    <a:pt x="334" y="278"/>
                  </a:lnTo>
                  <a:lnTo>
                    <a:pt x="346" y="270"/>
                  </a:lnTo>
                  <a:lnTo>
                    <a:pt x="356" y="264"/>
                  </a:lnTo>
                  <a:lnTo>
                    <a:pt x="362" y="258"/>
                  </a:lnTo>
                  <a:lnTo>
                    <a:pt x="366" y="250"/>
                  </a:lnTo>
                  <a:lnTo>
                    <a:pt x="368" y="244"/>
                  </a:lnTo>
                  <a:lnTo>
                    <a:pt x="368" y="230"/>
                  </a:lnTo>
                  <a:lnTo>
                    <a:pt x="368" y="76"/>
                  </a:lnTo>
                  <a:lnTo>
                    <a:pt x="368" y="76"/>
                  </a:lnTo>
                  <a:lnTo>
                    <a:pt x="368" y="60"/>
                  </a:lnTo>
                  <a:lnTo>
                    <a:pt x="366" y="44"/>
                  </a:lnTo>
                  <a:lnTo>
                    <a:pt x="360" y="32"/>
                  </a:lnTo>
                  <a:lnTo>
                    <a:pt x="354" y="20"/>
                  </a:lnTo>
                  <a:lnTo>
                    <a:pt x="344" y="12"/>
                  </a:lnTo>
                  <a:lnTo>
                    <a:pt x="330" y="6"/>
                  </a:lnTo>
                  <a:lnTo>
                    <a:pt x="314" y="2"/>
                  </a:lnTo>
                  <a:lnTo>
                    <a:pt x="292" y="0"/>
                  </a:lnTo>
                  <a:lnTo>
                    <a:pt x="0" y="0"/>
                  </a:lnTo>
                  <a:lnTo>
                    <a:pt x="0" y="80"/>
                  </a:lnTo>
                  <a:lnTo>
                    <a:pt x="34" y="76"/>
                  </a:lnTo>
                  <a:lnTo>
                    <a:pt x="34" y="490"/>
                  </a:lnTo>
                  <a:lnTo>
                    <a:pt x="0" y="490"/>
                  </a:lnTo>
                  <a:lnTo>
                    <a:pt x="0" y="566"/>
                  </a:lnTo>
                  <a:lnTo>
                    <a:pt x="114" y="566"/>
                  </a:lnTo>
                  <a:lnTo>
                    <a:pt x="114" y="322"/>
                  </a:lnTo>
                  <a:lnTo>
                    <a:pt x="248" y="322"/>
                  </a:lnTo>
                  <a:lnTo>
                    <a:pt x="248" y="322"/>
                  </a:lnTo>
                  <a:lnTo>
                    <a:pt x="260" y="322"/>
                  </a:lnTo>
                  <a:lnTo>
                    <a:pt x="268" y="326"/>
                  </a:lnTo>
                  <a:lnTo>
                    <a:pt x="276" y="330"/>
                  </a:lnTo>
                  <a:lnTo>
                    <a:pt x="282" y="336"/>
                  </a:lnTo>
                  <a:lnTo>
                    <a:pt x="284" y="344"/>
                  </a:lnTo>
                  <a:lnTo>
                    <a:pt x="288"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2" y="554"/>
                  </a:lnTo>
                  <a:lnTo>
                    <a:pt x="1162" y="544"/>
                  </a:lnTo>
                  <a:lnTo>
                    <a:pt x="1168" y="530"/>
                  </a:lnTo>
                  <a:lnTo>
                    <a:pt x="1170" y="512"/>
                  </a:lnTo>
                  <a:lnTo>
                    <a:pt x="1172" y="490"/>
                  </a:lnTo>
                  <a:lnTo>
                    <a:pt x="1172" y="76"/>
                  </a:lnTo>
                  <a:lnTo>
                    <a:pt x="1172" y="76"/>
                  </a:lnTo>
                  <a:lnTo>
                    <a:pt x="1170" y="64"/>
                  </a:lnTo>
                  <a:lnTo>
                    <a:pt x="1168" y="52"/>
                  </a:lnTo>
                  <a:lnTo>
                    <a:pt x="1162" y="38"/>
                  </a:lnTo>
                  <a:lnTo>
                    <a:pt x="1154" y="24"/>
                  </a:lnTo>
                  <a:lnTo>
                    <a:pt x="1148" y="18"/>
                  </a:lnTo>
                  <a:lnTo>
                    <a:pt x="1140" y="12"/>
                  </a:lnTo>
                  <a:lnTo>
                    <a:pt x="1132" y="8"/>
                  </a:lnTo>
                  <a:lnTo>
                    <a:pt x="1120" y="4"/>
                  </a:lnTo>
                  <a:lnTo>
                    <a:pt x="1110" y="2"/>
                  </a:lnTo>
                  <a:lnTo>
                    <a:pt x="1096" y="0"/>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6" name="Freeform 45"/>
            <p:cNvSpPr>
              <a:spLocks/>
            </p:cNvSpPr>
            <p:nvPr/>
          </p:nvSpPr>
          <p:spPr bwMode="auto">
            <a:xfrm>
              <a:off x="8197451" y="254782"/>
              <a:ext cx="704591" cy="340271"/>
            </a:xfrm>
            <a:custGeom>
              <a:avLst/>
              <a:gdLst/>
              <a:ahLst/>
              <a:cxnLst>
                <a:cxn ang="0">
                  <a:pos x="772" y="0"/>
                </a:cxn>
                <a:cxn ang="0">
                  <a:pos x="806" y="490"/>
                </a:cxn>
                <a:cxn ang="0">
                  <a:pos x="524" y="0"/>
                </a:cxn>
                <a:cxn ang="0">
                  <a:pos x="368" y="334"/>
                </a:cxn>
                <a:cxn ang="0">
                  <a:pos x="366" y="324"/>
                </a:cxn>
                <a:cxn ang="0">
                  <a:pos x="346" y="300"/>
                </a:cxn>
                <a:cxn ang="0">
                  <a:pos x="318" y="284"/>
                </a:cxn>
                <a:cxn ang="0">
                  <a:pos x="334" y="278"/>
                </a:cxn>
                <a:cxn ang="0">
                  <a:pos x="362" y="258"/>
                </a:cxn>
                <a:cxn ang="0">
                  <a:pos x="368" y="230"/>
                </a:cxn>
                <a:cxn ang="0">
                  <a:pos x="368" y="60"/>
                </a:cxn>
                <a:cxn ang="0">
                  <a:pos x="354" y="20"/>
                </a:cxn>
                <a:cxn ang="0">
                  <a:pos x="330" y="6"/>
                </a:cxn>
                <a:cxn ang="0">
                  <a:pos x="0" y="0"/>
                </a:cxn>
                <a:cxn ang="0">
                  <a:pos x="34" y="490"/>
                </a:cxn>
                <a:cxn ang="0">
                  <a:pos x="114" y="566"/>
                </a:cxn>
                <a:cxn ang="0">
                  <a:pos x="248" y="322"/>
                </a:cxn>
                <a:cxn ang="0">
                  <a:pos x="276" y="330"/>
                </a:cxn>
                <a:cxn ang="0">
                  <a:pos x="286" y="352"/>
                </a:cxn>
                <a:cxn ang="0">
                  <a:pos x="470" y="566"/>
                </a:cxn>
                <a:cxn ang="0">
                  <a:pos x="708" y="566"/>
                </a:cxn>
                <a:cxn ang="0">
                  <a:pos x="1114" y="566"/>
                </a:cxn>
                <a:cxn ang="0">
                  <a:pos x="1154" y="554"/>
                </a:cxn>
                <a:cxn ang="0">
                  <a:pos x="1168" y="530"/>
                </a:cxn>
                <a:cxn ang="0">
                  <a:pos x="1172" y="76"/>
                </a:cxn>
                <a:cxn ang="0">
                  <a:pos x="1168" y="52"/>
                </a:cxn>
                <a:cxn ang="0">
                  <a:pos x="1154" y="24"/>
                </a:cxn>
                <a:cxn ang="0">
                  <a:pos x="1132" y="8"/>
                </a:cxn>
                <a:cxn ang="0">
                  <a:pos x="1096" y="0"/>
                </a:cxn>
                <a:cxn ang="0">
                  <a:pos x="1096" y="2"/>
                </a:cxn>
                <a:cxn ang="0">
                  <a:pos x="1130" y="8"/>
                </a:cxn>
                <a:cxn ang="0">
                  <a:pos x="1154" y="24"/>
                </a:cxn>
                <a:cxn ang="0">
                  <a:pos x="1168" y="52"/>
                </a:cxn>
                <a:cxn ang="0">
                  <a:pos x="1172" y="76"/>
                </a:cxn>
                <a:cxn ang="0">
                  <a:pos x="1170" y="512"/>
                </a:cxn>
                <a:cxn ang="0">
                  <a:pos x="1152" y="552"/>
                </a:cxn>
                <a:cxn ang="0">
                  <a:pos x="1130" y="564"/>
                </a:cxn>
                <a:cxn ang="0">
                  <a:pos x="708" y="566"/>
                </a:cxn>
                <a:cxn ang="0">
                  <a:pos x="470" y="566"/>
                </a:cxn>
                <a:cxn ang="0">
                  <a:pos x="290" y="372"/>
                </a:cxn>
                <a:cxn ang="0">
                  <a:pos x="282" y="336"/>
                </a:cxn>
                <a:cxn ang="0">
                  <a:pos x="268" y="326"/>
                </a:cxn>
                <a:cxn ang="0">
                  <a:pos x="114" y="322"/>
                </a:cxn>
                <a:cxn ang="0">
                  <a:pos x="0" y="490"/>
                </a:cxn>
                <a:cxn ang="0">
                  <a:pos x="0" y="80"/>
                </a:cxn>
                <a:cxn ang="0">
                  <a:pos x="292" y="2"/>
                </a:cxn>
                <a:cxn ang="0">
                  <a:pos x="344" y="12"/>
                </a:cxn>
                <a:cxn ang="0">
                  <a:pos x="360" y="32"/>
                </a:cxn>
                <a:cxn ang="0">
                  <a:pos x="368" y="76"/>
                </a:cxn>
                <a:cxn ang="0">
                  <a:pos x="366" y="244"/>
                </a:cxn>
                <a:cxn ang="0">
                  <a:pos x="356" y="264"/>
                </a:cxn>
                <a:cxn ang="0">
                  <a:pos x="318" y="284"/>
                </a:cxn>
                <a:cxn ang="0">
                  <a:pos x="334" y="292"/>
                </a:cxn>
                <a:cxn ang="0">
                  <a:pos x="362" y="316"/>
                </a:cxn>
                <a:cxn ang="0">
                  <a:pos x="366" y="330"/>
                </a:cxn>
                <a:cxn ang="0">
                  <a:pos x="368" y="490"/>
                </a:cxn>
                <a:cxn ang="0">
                  <a:pos x="650" y="2"/>
                </a:cxn>
                <a:cxn ang="0">
                  <a:pos x="808" y="76"/>
                </a:cxn>
                <a:cxn ang="0">
                  <a:pos x="1096" y="2"/>
                </a:cxn>
              </a:cxnLst>
              <a:rect l="0" t="0" r="r" b="b"/>
              <a:pathLst>
                <a:path w="1172" h="566">
                  <a:moveTo>
                    <a:pt x="1096" y="0"/>
                  </a:moveTo>
                  <a:lnTo>
                    <a:pt x="1096" y="0"/>
                  </a:lnTo>
                  <a:lnTo>
                    <a:pt x="772" y="0"/>
                  </a:lnTo>
                  <a:lnTo>
                    <a:pt x="772" y="78"/>
                  </a:lnTo>
                  <a:lnTo>
                    <a:pt x="806" y="78"/>
                  </a:lnTo>
                  <a:lnTo>
                    <a:pt x="806" y="490"/>
                  </a:lnTo>
                  <a:lnTo>
                    <a:pt x="772" y="490"/>
                  </a:lnTo>
                  <a:lnTo>
                    <a:pt x="652"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0"/>
                  </a:lnTo>
                  <a:lnTo>
                    <a:pt x="318" y="284"/>
                  </a:lnTo>
                  <a:lnTo>
                    <a:pt x="318" y="284"/>
                  </a:lnTo>
                  <a:lnTo>
                    <a:pt x="318" y="284"/>
                  </a:lnTo>
                  <a:lnTo>
                    <a:pt x="318" y="284"/>
                  </a:lnTo>
                  <a:lnTo>
                    <a:pt x="334" y="278"/>
                  </a:lnTo>
                  <a:lnTo>
                    <a:pt x="346" y="272"/>
                  </a:lnTo>
                  <a:lnTo>
                    <a:pt x="356" y="264"/>
                  </a:lnTo>
                  <a:lnTo>
                    <a:pt x="362" y="258"/>
                  </a:lnTo>
                  <a:lnTo>
                    <a:pt x="366" y="250"/>
                  </a:lnTo>
                  <a:lnTo>
                    <a:pt x="368" y="244"/>
                  </a:lnTo>
                  <a:lnTo>
                    <a:pt x="368" y="230"/>
                  </a:lnTo>
                  <a:lnTo>
                    <a:pt x="368" y="76"/>
                  </a:lnTo>
                  <a:lnTo>
                    <a:pt x="368" y="76"/>
                  </a:lnTo>
                  <a:lnTo>
                    <a:pt x="368" y="60"/>
                  </a:lnTo>
                  <a:lnTo>
                    <a:pt x="366" y="44"/>
                  </a:lnTo>
                  <a:lnTo>
                    <a:pt x="362" y="32"/>
                  </a:lnTo>
                  <a:lnTo>
                    <a:pt x="354" y="20"/>
                  </a:lnTo>
                  <a:lnTo>
                    <a:pt x="354" y="20"/>
                  </a:lnTo>
                  <a:lnTo>
                    <a:pt x="344" y="12"/>
                  </a:lnTo>
                  <a:lnTo>
                    <a:pt x="330" y="6"/>
                  </a:lnTo>
                  <a:lnTo>
                    <a:pt x="314" y="2"/>
                  </a:lnTo>
                  <a:lnTo>
                    <a:pt x="292" y="0"/>
                  </a:lnTo>
                  <a:lnTo>
                    <a:pt x="0" y="0"/>
                  </a:lnTo>
                  <a:lnTo>
                    <a:pt x="0" y="80"/>
                  </a:lnTo>
                  <a:lnTo>
                    <a:pt x="34" y="78"/>
                  </a:lnTo>
                  <a:lnTo>
                    <a:pt x="34" y="490"/>
                  </a:lnTo>
                  <a:lnTo>
                    <a:pt x="0" y="490"/>
                  </a:lnTo>
                  <a:lnTo>
                    <a:pt x="0" y="566"/>
                  </a:lnTo>
                  <a:lnTo>
                    <a:pt x="114" y="566"/>
                  </a:lnTo>
                  <a:lnTo>
                    <a:pt x="114" y="322"/>
                  </a:lnTo>
                  <a:lnTo>
                    <a:pt x="248" y="322"/>
                  </a:lnTo>
                  <a:lnTo>
                    <a:pt x="248" y="322"/>
                  </a:lnTo>
                  <a:lnTo>
                    <a:pt x="260" y="322"/>
                  </a:lnTo>
                  <a:lnTo>
                    <a:pt x="268" y="326"/>
                  </a:lnTo>
                  <a:lnTo>
                    <a:pt x="276" y="330"/>
                  </a:lnTo>
                  <a:lnTo>
                    <a:pt x="280" y="336"/>
                  </a:lnTo>
                  <a:lnTo>
                    <a:pt x="284" y="344"/>
                  </a:lnTo>
                  <a:lnTo>
                    <a:pt x="286"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4" y="554"/>
                  </a:lnTo>
                  <a:lnTo>
                    <a:pt x="1154" y="554"/>
                  </a:lnTo>
                  <a:lnTo>
                    <a:pt x="1162" y="544"/>
                  </a:lnTo>
                  <a:lnTo>
                    <a:pt x="1168" y="530"/>
                  </a:lnTo>
                  <a:lnTo>
                    <a:pt x="1172" y="512"/>
                  </a:lnTo>
                  <a:lnTo>
                    <a:pt x="1172" y="490"/>
                  </a:lnTo>
                  <a:lnTo>
                    <a:pt x="1172" y="76"/>
                  </a:lnTo>
                  <a:lnTo>
                    <a:pt x="1172" y="76"/>
                  </a:lnTo>
                  <a:lnTo>
                    <a:pt x="1172" y="64"/>
                  </a:lnTo>
                  <a:lnTo>
                    <a:pt x="1168" y="52"/>
                  </a:lnTo>
                  <a:lnTo>
                    <a:pt x="1162" y="38"/>
                  </a:lnTo>
                  <a:lnTo>
                    <a:pt x="1162" y="38"/>
                  </a:lnTo>
                  <a:lnTo>
                    <a:pt x="1154" y="24"/>
                  </a:lnTo>
                  <a:lnTo>
                    <a:pt x="1148" y="18"/>
                  </a:lnTo>
                  <a:lnTo>
                    <a:pt x="1140" y="12"/>
                  </a:lnTo>
                  <a:lnTo>
                    <a:pt x="1132" y="8"/>
                  </a:lnTo>
                  <a:lnTo>
                    <a:pt x="1122" y="4"/>
                  </a:lnTo>
                  <a:lnTo>
                    <a:pt x="1110" y="2"/>
                  </a:lnTo>
                  <a:lnTo>
                    <a:pt x="1096" y="0"/>
                  </a:lnTo>
                  <a:lnTo>
                    <a:pt x="1096" y="0"/>
                  </a:lnTo>
                  <a:lnTo>
                    <a:pt x="1096" y="2"/>
                  </a:lnTo>
                  <a:lnTo>
                    <a:pt x="1096" y="2"/>
                  </a:lnTo>
                  <a:lnTo>
                    <a:pt x="1110" y="2"/>
                  </a:lnTo>
                  <a:lnTo>
                    <a:pt x="1120" y="4"/>
                  </a:lnTo>
                  <a:lnTo>
                    <a:pt x="1130" y="8"/>
                  </a:lnTo>
                  <a:lnTo>
                    <a:pt x="1140" y="12"/>
                  </a:lnTo>
                  <a:lnTo>
                    <a:pt x="1146" y="18"/>
                  </a:lnTo>
                  <a:lnTo>
                    <a:pt x="1154" y="24"/>
                  </a:lnTo>
                  <a:lnTo>
                    <a:pt x="1162" y="38"/>
                  </a:lnTo>
                  <a:lnTo>
                    <a:pt x="1162" y="38"/>
                  </a:lnTo>
                  <a:lnTo>
                    <a:pt x="1168" y="52"/>
                  </a:lnTo>
                  <a:lnTo>
                    <a:pt x="1170" y="66"/>
                  </a:lnTo>
                  <a:lnTo>
                    <a:pt x="1170" y="66"/>
                  </a:lnTo>
                  <a:lnTo>
                    <a:pt x="1172" y="76"/>
                  </a:lnTo>
                  <a:lnTo>
                    <a:pt x="1172" y="490"/>
                  </a:lnTo>
                  <a:lnTo>
                    <a:pt x="1172" y="490"/>
                  </a:lnTo>
                  <a:lnTo>
                    <a:pt x="1170" y="512"/>
                  </a:lnTo>
                  <a:lnTo>
                    <a:pt x="1166" y="530"/>
                  </a:lnTo>
                  <a:lnTo>
                    <a:pt x="1160" y="544"/>
                  </a:lnTo>
                  <a:lnTo>
                    <a:pt x="1152" y="552"/>
                  </a:lnTo>
                  <a:lnTo>
                    <a:pt x="1152" y="552"/>
                  </a:lnTo>
                  <a:lnTo>
                    <a:pt x="1142" y="560"/>
                  </a:lnTo>
                  <a:lnTo>
                    <a:pt x="1130" y="564"/>
                  </a:lnTo>
                  <a:lnTo>
                    <a:pt x="1114" y="566"/>
                  </a:lnTo>
                  <a:lnTo>
                    <a:pt x="1096" y="566"/>
                  </a:lnTo>
                  <a:lnTo>
                    <a:pt x="708" y="566"/>
                  </a:lnTo>
                  <a:lnTo>
                    <a:pt x="660" y="394"/>
                  </a:lnTo>
                  <a:lnTo>
                    <a:pt x="510" y="394"/>
                  </a:lnTo>
                  <a:lnTo>
                    <a:pt x="470" y="566"/>
                  </a:lnTo>
                  <a:lnTo>
                    <a:pt x="290" y="566"/>
                  </a:lnTo>
                  <a:lnTo>
                    <a:pt x="290" y="372"/>
                  </a:lnTo>
                  <a:lnTo>
                    <a:pt x="290" y="372"/>
                  </a:lnTo>
                  <a:lnTo>
                    <a:pt x="288" y="352"/>
                  </a:lnTo>
                  <a:lnTo>
                    <a:pt x="286" y="344"/>
                  </a:lnTo>
                  <a:lnTo>
                    <a:pt x="282" y="336"/>
                  </a:lnTo>
                  <a:lnTo>
                    <a:pt x="282" y="336"/>
                  </a:lnTo>
                  <a:lnTo>
                    <a:pt x="276" y="330"/>
                  </a:lnTo>
                  <a:lnTo>
                    <a:pt x="268" y="326"/>
                  </a:lnTo>
                  <a:lnTo>
                    <a:pt x="260" y="322"/>
                  </a:lnTo>
                  <a:lnTo>
                    <a:pt x="248" y="322"/>
                  </a:lnTo>
                  <a:lnTo>
                    <a:pt x="114" y="322"/>
                  </a:lnTo>
                  <a:lnTo>
                    <a:pt x="114" y="566"/>
                  </a:lnTo>
                  <a:lnTo>
                    <a:pt x="0" y="566"/>
                  </a:lnTo>
                  <a:lnTo>
                    <a:pt x="0" y="490"/>
                  </a:lnTo>
                  <a:lnTo>
                    <a:pt x="34" y="490"/>
                  </a:lnTo>
                  <a:lnTo>
                    <a:pt x="34" y="76"/>
                  </a:lnTo>
                  <a:lnTo>
                    <a:pt x="0" y="80"/>
                  </a:lnTo>
                  <a:lnTo>
                    <a:pt x="0" y="2"/>
                  </a:lnTo>
                  <a:lnTo>
                    <a:pt x="292" y="2"/>
                  </a:lnTo>
                  <a:lnTo>
                    <a:pt x="292" y="2"/>
                  </a:lnTo>
                  <a:lnTo>
                    <a:pt x="314" y="2"/>
                  </a:lnTo>
                  <a:lnTo>
                    <a:pt x="330" y="6"/>
                  </a:lnTo>
                  <a:lnTo>
                    <a:pt x="344" y="12"/>
                  </a:lnTo>
                  <a:lnTo>
                    <a:pt x="354" y="22"/>
                  </a:lnTo>
                  <a:lnTo>
                    <a:pt x="354" y="22"/>
                  </a:lnTo>
                  <a:lnTo>
                    <a:pt x="360" y="32"/>
                  </a:lnTo>
                  <a:lnTo>
                    <a:pt x="364" y="44"/>
                  </a:lnTo>
                  <a:lnTo>
                    <a:pt x="368" y="60"/>
                  </a:lnTo>
                  <a:lnTo>
                    <a:pt x="368" y="76"/>
                  </a:lnTo>
                  <a:lnTo>
                    <a:pt x="368" y="230"/>
                  </a:lnTo>
                  <a:lnTo>
                    <a:pt x="368" y="230"/>
                  </a:lnTo>
                  <a:lnTo>
                    <a:pt x="366" y="244"/>
                  </a:lnTo>
                  <a:lnTo>
                    <a:pt x="366" y="250"/>
                  </a:lnTo>
                  <a:lnTo>
                    <a:pt x="362" y="258"/>
                  </a:lnTo>
                  <a:lnTo>
                    <a:pt x="356" y="264"/>
                  </a:lnTo>
                  <a:lnTo>
                    <a:pt x="346" y="270"/>
                  </a:lnTo>
                  <a:lnTo>
                    <a:pt x="334" y="276"/>
                  </a:lnTo>
                  <a:lnTo>
                    <a:pt x="318" y="284"/>
                  </a:lnTo>
                  <a:lnTo>
                    <a:pt x="318" y="284"/>
                  </a:lnTo>
                  <a:lnTo>
                    <a:pt x="318" y="284"/>
                  </a:lnTo>
                  <a:lnTo>
                    <a:pt x="334" y="292"/>
                  </a:lnTo>
                  <a:lnTo>
                    <a:pt x="346" y="300"/>
                  </a:lnTo>
                  <a:lnTo>
                    <a:pt x="356" y="308"/>
                  </a:lnTo>
                  <a:lnTo>
                    <a:pt x="362" y="316"/>
                  </a:lnTo>
                  <a:lnTo>
                    <a:pt x="362" y="316"/>
                  </a:lnTo>
                  <a:lnTo>
                    <a:pt x="366" y="324"/>
                  </a:lnTo>
                  <a:lnTo>
                    <a:pt x="366" y="330"/>
                  </a:lnTo>
                  <a:lnTo>
                    <a:pt x="366" y="330"/>
                  </a:lnTo>
                  <a:lnTo>
                    <a:pt x="368" y="334"/>
                  </a:lnTo>
                  <a:lnTo>
                    <a:pt x="368" y="490"/>
                  </a:lnTo>
                  <a:lnTo>
                    <a:pt x="406" y="490"/>
                  </a:lnTo>
                  <a:lnTo>
                    <a:pt x="524" y="2"/>
                  </a:lnTo>
                  <a:lnTo>
                    <a:pt x="650" y="2"/>
                  </a:lnTo>
                  <a:lnTo>
                    <a:pt x="772" y="490"/>
                  </a:lnTo>
                  <a:lnTo>
                    <a:pt x="808" y="490"/>
                  </a:lnTo>
                  <a:lnTo>
                    <a:pt x="808" y="76"/>
                  </a:lnTo>
                  <a:lnTo>
                    <a:pt x="772" y="76"/>
                  </a:lnTo>
                  <a:lnTo>
                    <a:pt x="772" y="2"/>
                  </a:lnTo>
                  <a:lnTo>
                    <a:pt x="1096" y="2"/>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7" name="Freeform 46"/>
            <p:cNvSpPr>
              <a:spLocks/>
            </p:cNvSpPr>
            <p:nvPr/>
          </p:nvSpPr>
          <p:spPr bwMode="auto">
            <a:xfrm>
              <a:off x="8510068" y="284842"/>
              <a:ext cx="74547" cy="169535"/>
            </a:xfrm>
            <a:custGeom>
              <a:avLst/>
              <a:gdLst/>
              <a:ahLst/>
              <a:cxnLst>
                <a:cxn ang="0">
                  <a:pos x="66" y="0"/>
                </a:cxn>
                <a:cxn ang="0">
                  <a:pos x="124" y="282"/>
                </a:cxn>
                <a:cxn ang="0">
                  <a:pos x="0" y="282"/>
                </a:cxn>
                <a:cxn ang="0">
                  <a:pos x="66" y="0"/>
                </a:cxn>
              </a:cxnLst>
              <a:rect l="0" t="0" r="r" b="b"/>
              <a:pathLst>
                <a:path w="124" h="282">
                  <a:moveTo>
                    <a:pt x="66" y="0"/>
                  </a:moveTo>
                  <a:lnTo>
                    <a:pt x="124" y="282"/>
                  </a:lnTo>
                  <a:lnTo>
                    <a:pt x="0" y="282"/>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8" name="Freeform 47"/>
            <p:cNvSpPr>
              <a:spLocks/>
            </p:cNvSpPr>
            <p:nvPr/>
          </p:nvSpPr>
          <p:spPr bwMode="auto">
            <a:xfrm>
              <a:off x="8510068" y="284842"/>
              <a:ext cx="74547" cy="170737"/>
            </a:xfrm>
            <a:custGeom>
              <a:avLst/>
              <a:gdLst/>
              <a:ahLst/>
              <a:cxnLst>
                <a:cxn ang="0">
                  <a:pos x="66" y="0"/>
                </a:cxn>
                <a:cxn ang="0">
                  <a:pos x="66" y="0"/>
                </a:cxn>
                <a:cxn ang="0">
                  <a:pos x="124" y="282"/>
                </a:cxn>
                <a:cxn ang="0">
                  <a:pos x="0" y="282"/>
                </a:cxn>
                <a:cxn ang="0">
                  <a:pos x="68" y="0"/>
                </a:cxn>
                <a:cxn ang="0">
                  <a:pos x="66" y="0"/>
                </a:cxn>
                <a:cxn ang="0">
                  <a:pos x="66" y="0"/>
                </a:cxn>
                <a:cxn ang="0">
                  <a:pos x="66" y="0"/>
                </a:cxn>
                <a:cxn ang="0">
                  <a:pos x="66" y="0"/>
                </a:cxn>
                <a:cxn ang="0">
                  <a:pos x="0" y="284"/>
                </a:cxn>
                <a:cxn ang="0">
                  <a:pos x="124" y="284"/>
                </a:cxn>
                <a:cxn ang="0">
                  <a:pos x="68" y="0"/>
                </a:cxn>
                <a:cxn ang="0">
                  <a:pos x="66" y="0"/>
                </a:cxn>
                <a:cxn ang="0">
                  <a:pos x="66" y="0"/>
                </a:cxn>
              </a:cxnLst>
              <a:rect l="0" t="0" r="r" b="b"/>
              <a:pathLst>
                <a:path w="124" h="284">
                  <a:moveTo>
                    <a:pt x="66" y="0"/>
                  </a:moveTo>
                  <a:lnTo>
                    <a:pt x="66" y="0"/>
                  </a:lnTo>
                  <a:lnTo>
                    <a:pt x="124" y="282"/>
                  </a:lnTo>
                  <a:lnTo>
                    <a:pt x="0" y="282"/>
                  </a:lnTo>
                  <a:lnTo>
                    <a:pt x="68" y="0"/>
                  </a:lnTo>
                  <a:lnTo>
                    <a:pt x="66" y="0"/>
                  </a:lnTo>
                  <a:lnTo>
                    <a:pt x="66" y="0"/>
                  </a:lnTo>
                  <a:lnTo>
                    <a:pt x="66" y="0"/>
                  </a:lnTo>
                  <a:lnTo>
                    <a:pt x="66" y="0"/>
                  </a:lnTo>
                  <a:lnTo>
                    <a:pt x="0" y="284"/>
                  </a:lnTo>
                  <a:lnTo>
                    <a:pt x="124" y="284"/>
                  </a:lnTo>
                  <a:lnTo>
                    <a:pt x="68" y="0"/>
                  </a:lnTo>
                  <a:lnTo>
                    <a:pt x="66" y="0"/>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49" name="Freeform 48"/>
            <p:cNvSpPr>
              <a:spLocks/>
            </p:cNvSpPr>
            <p:nvPr/>
          </p:nvSpPr>
          <p:spPr bwMode="auto">
            <a:xfrm>
              <a:off x="8730102" y="300472"/>
              <a:ext cx="123844" cy="247689"/>
            </a:xfrm>
            <a:custGeom>
              <a:avLst/>
              <a:gdLst/>
              <a:ahLst/>
              <a:cxnLst>
                <a:cxn ang="0">
                  <a:pos x="0" y="0"/>
                </a:cxn>
                <a:cxn ang="0">
                  <a:pos x="0" y="412"/>
                </a:cxn>
                <a:cxn ang="0">
                  <a:pos x="168" y="412"/>
                </a:cxn>
                <a:cxn ang="0">
                  <a:pos x="168" y="412"/>
                </a:cxn>
                <a:cxn ang="0">
                  <a:pos x="180" y="410"/>
                </a:cxn>
                <a:cxn ang="0">
                  <a:pos x="190" y="408"/>
                </a:cxn>
                <a:cxn ang="0">
                  <a:pos x="196" y="404"/>
                </a:cxn>
                <a:cxn ang="0">
                  <a:pos x="202" y="398"/>
                </a:cxn>
                <a:cxn ang="0">
                  <a:pos x="204" y="394"/>
                </a:cxn>
                <a:cxn ang="0">
                  <a:pos x="206" y="386"/>
                </a:cxn>
                <a:cxn ang="0">
                  <a:pos x="206" y="372"/>
                </a:cxn>
                <a:cxn ang="0">
                  <a:pos x="206" y="44"/>
                </a:cxn>
                <a:cxn ang="0">
                  <a:pos x="206" y="44"/>
                </a:cxn>
                <a:cxn ang="0">
                  <a:pos x="206" y="30"/>
                </a:cxn>
                <a:cxn ang="0">
                  <a:pos x="204" y="22"/>
                </a:cxn>
                <a:cxn ang="0">
                  <a:pos x="200" y="16"/>
                </a:cxn>
                <a:cxn ang="0">
                  <a:pos x="194" y="10"/>
                </a:cxn>
                <a:cxn ang="0">
                  <a:pos x="186" y="4"/>
                </a:cxn>
                <a:cxn ang="0">
                  <a:pos x="174" y="0"/>
                </a:cxn>
                <a:cxn ang="0">
                  <a:pos x="158" y="0"/>
                </a:cxn>
                <a:cxn ang="0">
                  <a:pos x="0" y="0"/>
                </a:cxn>
              </a:cxnLst>
              <a:rect l="0" t="0" r="r" b="b"/>
              <a:pathLst>
                <a:path w="206" h="412">
                  <a:moveTo>
                    <a:pt x="0" y="0"/>
                  </a:moveTo>
                  <a:lnTo>
                    <a:pt x="0" y="412"/>
                  </a:lnTo>
                  <a:lnTo>
                    <a:pt x="168" y="412"/>
                  </a:lnTo>
                  <a:lnTo>
                    <a:pt x="168" y="412"/>
                  </a:lnTo>
                  <a:lnTo>
                    <a:pt x="180" y="410"/>
                  </a:lnTo>
                  <a:lnTo>
                    <a:pt x="190" y="408"/>
                  </a:lnTo>
                  <a:lnTo>
                    <a:pt x="196" y="404"/>
                  </a:lnTo>
                  <a:lnTo>
                    <a:pt x="202" y="398"/>
                  </a:lnTo>
                  <a:lnTo>
                    <a:pt x="204" y="394"/>
                  </a:lnTo>
                  <a:lnTo>
                    <a:pt x="206" y="386"/>
                  </a:lnTo>
                  <a:lnTo>
                    <a:pt x="206" y="372"/>
                  </a:lnTo>
                  <a:lnTo>
                    <a:pt x="206" y="44"/>
                  </a:lnTo>
                  <a:lnTo>
                    <a:pt x="206" y="44"/>
                  </a:lnTo>
                  <a:lnTo>
                    <a:pt x="206" y="30"/>
                  </a:lnTo>
                  <a:lnTo>
                    <a:pt x="204" y="22"/>
                  </a:lnTo>
                  <a:lnTo>
                    <a:pt x="200" y="16"/>
                  </a:lnTo>
                  <a:lnTo>
                    <a:pt x="194" y="10"/>
                  </a:lnTo>
                  <a:lnTo>
                    <a:pt x="186" y="4"/>
                  </a:lnTo>
                  <a:lnTo>
                    <a:pt x="174" y="0"/>
                  </a:lnTo>
                  <a:lnTo>
                    <a:pt x="15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0" name="Freeform 49"/>
            <p:cNvSpPr>
              <a:spLocks/>
            </p:cNvSpPr>
            <p:nvPr/>
          </p:nvSpPr>
          <p:spPr bwMode="auto">
            <a:xfrm>
              <a:off x="8730102" y="299270"/>
              <a:ext cx="123844" cy="248891"/>
            </a:xfrm>
            <a:custGeom>
              <a:avLst/>
              <a:gdLst/>
              <a:ahLst/>
              <a:cxnLst>
                <a:cxn ang="0">
                  <a:pos x="0" y="2"/>
                </a:cxn>
                <a:cxn ang="0">
                  <a:pos x="0" y="2"/>
                </a:cxn>
                <a:cxn ang="0">
                  <a:pos x="0" y="414"/>
                </a:cxn>
                <a:cxn ang="0">
                  <a:pos x="168" y="414"/>
                </a:cxn>
                <a:cxn ang="0">
                  <a:pos x="168" y="414"/>
                </a:cxn>
                <a:cxn ang="0">
                  <a:pos x="168" y="414"/>
                </a:cxn>
                <a:cxn ang="0">
                  <a:pos x="180" y="412"/>
                </a:cxn>
                <a:cxn ang="0">
                  <a:pos x="190" y="410"/>
                </a:cxn>
                <a:cxn ang="0">
                  <a:pos x="198" y="406"/>
                </a:cxn>
                <a:cxn ang="0">
                  <a:pos x="202" y="402"/>
                </a:cxn>
                <a:cxn ang="0">
                  <a:pos x="202" y="402"/>
                </a:cxn>
                <a:cxn ang="0">
                  <a:pos x="204" y="396"/>
                </a:cxn>
                <a:cxn ang="0">
                  <a:pos x="206" y="388"/>
                </a:cxn>
                <a:cxn ang="0">
                  <a:pos x="206" y="374"/>
                </a:cxn>
                <a:cxn ang="0">
                  <a:pos x="206" y="46"/>
                </a:cxn>
                <a:cxn ang="0">
                  <a:pos x="206" y="46"/>
                </a:cxn>
                <a:cxn ang="0">
                  <a:pos x="206" y="32"/>
                </a:cxn>
                <a:cxn ang="0">
                  <a:pos x="204" y="24"/>
                </a:cxn>
                <a:cxn ang="0">
                  <a:pos x="200" y="18"/>
                </a:cxn>
                <a:cxn ang="0">
                  <a:pos x="200" y="18"/>
                </a:cxn>
                <a:cxn ang="0">
                  <a:pos x="194" y="10"/>
                </a:cxn>
                <a:cxn ang="0">
                  <a:pos x="186" y="6"/>
                </a:cxn>
                <a:cxn ang="0">
                  <a:pos x="174" y="2"/>
                </a:cxn>
                <a:cxn ang="0">
                  <a:pos x="158" y="0"/>
                </a:cxn>
                <a:cxn ang="0">
                  <a:pos x="0" y="0"/>
                </a:cxn>
                <a:cxn ang="0">
                  <a:pos x="0" y="2"/>
                </a:cxn>
                <a:cxn ang="0">
                  <a:pos x="0" y="2"/>
                </a:cxn>
                <a:cxn ang="0">
                  <a:pos x="0" y="2"/>
                </a:cxn>
                <a:cxn ang="0">
                  <a:pos x="158" y="2"/>
                </a:cxn>
                <a:cxn ang="0">
                  <a:pos x="158" y="2"/>
                </a:cxn>
                <a:cxn ang="0">
                  <a:pos x="174" y="2"/>
                </a:cxn>
                <a:cxn ang="0">
                  <a:pos x="186" y="6"/>
                </a:cxn>
                <a:cxn ang="0">
                  <a:pos x="194" y="12"/>
                </a:cxn>
                <a:cxn ang="0">
                  <a:pos x="200" y="18"/>
                </a:cxn>
                <a:cxn ang="0">
                  <a:pos x="200" y="18"/>
                </a:cxn>
                <a:cxn ang="0">
                  <a:pos x="204" y="24"/>
                </a:cxn>
                <a:cxn ang="0">
                  <a:pos x="204" y="32"/>
                </a:cxn>
                <a:cxn ang="0">
                  <a:pos x="206" y="46"/>
                </a:cxn>
                <a:cxn ang="0">
                  <a:pos x="206" y="374"/>
                </a:cxn>
                <a:cxn ang="0">
                  <a:pos x="206" y="374"/>
                </a:cxn>
                <a:cxn ang="0">
                  <a:pos x="206" y="388"/>
                </a:cxn>
                <a:cxn ang="0">
                  <a:pos x="204" y="394"/>
                </a:cxn>
                <a:cxn ang="0">
                  <a:pos x="202" y="400"/>
                </a:cxn>
                <a:cxn ang="0">
                  <a:pos x="202" y="400"/>
                </a:cxn>
                <a:cxn ang="0">
                  <a:pos x="196" y="406"/>
                </a:cxn>
                <a:cxn ang="0">
                  <a:pos x="190" y="410"/>
                </a:cxn>
                <a:cxn ang="0">
                  <a:pos x="180" y="412"/>
                </a:cxn>
                <a:cxn ang="0">
                  <a:pos x="168" y="414"/>
                </a:cxn>
                <a:cxn ang="0">
                  <a:pos x="168" y="414"/>
                </a:cxn>
                <a:cxn ang="0">
                  <a:pos x="168" y="414"/>
                </a:cxn>
                <a:cxn ang="0">
                  <a:pos x="0" y="414"/>
                </a:cxn>
                <a:cxn ang="0">
                  <a:pos x="0" y="2"/>
                </a:cxn>
                <a:cxn ang="0">
                  <a:pos x="0" y="2"/>
                </a:cxn>
                <a:cxn ang="0">
                  <a:pos x="0" y="2"/>
                </a:cxn>
                <a:cxn ang="0">
                  <a:pos x="0" y="2"/>
                </a:cxn>
              </a:cxnLst>
              <a:rect l="0" t="0" r="r" b="b"/>
              <a:pathLst>
                <a:path w="206" h="414">
                  <a:moveTo>
                    <a:pt x="0" y="2"/>
                  </a:moveTo>
                  <a:lnTo>
                    <a:pt x="0" y="2"/>
                  </a:lnTo>
                  <a:lnTo>
                    <a:pt x="0" y="414"/>
                  </a:lnTo>
                  <a:lnTo>
                    <a:pt x="168" y="414"/>
                  </a:lnTo>
                  <a:lnTo>
                    <a:pt x="168" y="414"/>
                  </a:lnTo>
                  <a:lnTo>
                    <a:pt x="168" y="414"/>
                  </a:lnTo>
                  <a:lnTo>
                    <a:pt x="180" y="412"/>
                  </a:lnTo>
                  <a:lnTo>
                    <a:pt x="190" y="410"/>
                  </a:lnTo>
                  <a:lnTo>
                    <a:pt x="198" y="406"/>
                  </a:lnTo>
                  <a:lnTo>
                    <a:pt x="202" y="402"/>
                  </a:lnTo>
                  <a:lnTo>
                    <a:pt x="202" y="402"/>
                  </a:lnTo>
                  <a:lnTo>
                    <a:pt x="204" y="396"/>
                  </a:lnTo>
                  <a:lnTo>
                    <a:pt x="206" y="388"/>
                  </a:lnTo>
                  <a:lnTo>
                    <a:pt x="206" y="374"/>
                  </a:lnTo>
                  <a:lnTo>
                    <a:pt x="206" y="46"/>
                  </a:lnTo>
                  <a:lnTo>
                    <a:pt x="206" y="46"/>
                  </a:lnTo>
                  <a:lnTo>
                    <a:pt x="206" y="32"/>
                  </a:lnTo>
                  <a:lnTo>
                    <a:pt x="204" y="24"/>
                  </a:lnTo>
                  <a:lnTo>
                    <a:pt x="200" y="18"/>
                  </a:lnTo>
                  <a:lnTo>
                    <a:pt x="200" y="18"/>
                  </a:lnTo>
                  <a:lnTo>
                    <a:pt x="194" y="10"/>
                  </a:lnTo>
                  <a:lnTo>
                    <a:pt x="186" y="6"/>
                  </a:lnTo>
                  <a:lnTo>
                    <a:pt x="174" y="2"/>
                  </a:lnTo>
                  <a:lnTo>
                    <a:pt x="158" y="0"/>
                  </a:lnTo>
                  <a:lnTo>
                    <a:pt x="0" y="0"/>
                  </a:lnTo>
                  <a:lnTo>
                    <a:pt x="0" y="2"/>
                  </a:lnTo>
                  <a:lnTo>
                    <a:pt x="0" y="2"/>
                  </a:lnTo>
                  <a:lnTo>
                    <a:pt x="0" y="2"/>
                  </a:lnTo>
                  <a:lnTo>
                    <a:pt x="158" y="2"/>
                  </a:lnTo>
                  <a:lnTo>
                    <a:pt x="158" y="2"/>
                  </a:lnTo>
                  <a:lnTo>
                    <a:pt x="174" y="2"/>
                  </a:lnTo>
                  <a:lnTo>
                    <a:pt x="186" y="6"/>
                  </a:lnTo>
                  <a:lnTo>
                    <a:pt x="194" y="12"/>
                  </a:lnTo>
                  <a:lnTo>
                    <a:pt x="200" y="18"/>
                  </a:lnTo>
                  <a:lnTo>
                    <a:pt x="200" y="18"/>
                  </a:lnTo>
                  <a:lnTo>
                    <a:pt x="204" y="24"/>
                  </a:lnTo>
                  <a:lnTo>
                    <a:pt x="204" y="32"/>
                  </a:lnTo>
                  <a:lnTo>
                    <a:pt x="206" y="46"/>
                  </a:lnTo>
                  <a:lnTo>
                    <a:pt x="206" y="374"/>
                  </a:lnTo>
                  <a:lnTo>
                    <a:pt x="206" y="374"/>
                  </a:lnTo>
                  <a:lnTo>
                    <a:pt x="206" y="388"/>
                  </a:lnTo>
                  <a:lnTo>
                    <a:pt x="204" y="394"/>
                  </a:lnTo>
                  <a:lnTo>
                    <a:pt x="202" y="400"/>
                  </a:lnTo>
                  <a:lnTo>
                    <a:pt x="202" y="400"/>
                  </a:lnTo>
                  <a:lnTo>
                    <a:pt x="196" y="406"/>
                  </a:lnTo>
                  <a:lnTo>
                    <a:pt x="190" y="410"/>
                  </a:lnTo>
                  <a:lnTo>
                    <a:pt x="180" y="412"/>
                  </a:lnTo>
                  <a:lnTo>
                    <a:pt x="168" y="414"/>
                  </a:lnTo>
                  <a:lnTo>
                    <a:pt x="168" y="414"/>
                  </a:lnTo>
                  <a:lnTo>
                    <a:pt x="168" y="414"/>
                  </a:lnTo>
                  <a:lnTo>
                    <a:pt x="0" y="414"/>
                  </a:lnTo>
                  <a:lnTo>
                    <a:pt x="0" y="2"/>
                  </a:lnTo>
                  <a:lnTo>
                    <a:pt x="0" y="2"/>
                  </a:lnTo>
                  <a:lnTo>
                    <a:pt x="0" y="2"/>
                  </a:lnTo>
                  <a:lnTo>
                    <a:pt x="0"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53" name="Freeform 52"/>
            <p:cNvSpPr>
              <a:spLocks/>
            </p:cNvSpPr>
            <p:nvPr/>
          </p:nvSpPr>
          <p:spPr bwMode="auto">
            <a:xfrm>
              <a:off x="8262379" y="300472"/>
              <a:ext cx="107011" cy="102202"/>
            </a:xfrm>
            <a:custGeom>
              <a:avLst/>
              <a:gdLst/>
              <a:ahLst/>
              <a:cxnLst>
                <a:cxn ang="0">
                  <a:pos x="0" y="0"/>
                </a:cxn>
                <a:cxn ang="0">
                  <a:pos x="0" y="170"/>
                </a:cxn>
                <a:cxn ang="0">
                  <a:pos x="142" y="170"/>
                </a:cxn>
                <a:cxn ang="0">
                  <a:pos x="142" y="170"/>
                </a:cxn>
                <a:cxn ang="0">
                  <a:pos x="152" y="168"/>
                </a:cxn>
                <a:cxn ang="0">
                  <a:pos x="162" y="164"/>
                </a:cxn>
                <a:cxn ang="0">
                  <a:pos x="168" y="160"/>
                </a:cxn>
                <a:cxn ang="0">
                  <a:pos x="172" y="154"/>
                </a:cxn>
                <a:cxn ang="0">
                  <a:pos x="174" y="148"/>
                </a:cxn>
                <a:cxn ang="0">
                  <a:pos x="176" y="140"/>
                </a:cxn>
                <a:cxn ang="0">
                  <a:pos x="178" y="126"/>
                </a:cxn>
                <a:cxn ang="0">
                  <a:pos x="178" y="38"/>
                </a:cxn>
                <a:cxn ang="0">
                  <a:pos x="178" y="38"/>
                </a:cxn>
                <a:cxn ang="0">
                  <a:pos x="174" y="24"/>
                </a:cxn>
                <a:cxn ang="0">
                  <a:pos x="172" y="18"/>
                </a:cxn>
                <a:cxn ang="0">
                  <a:pos x="168" y="12"/>
                </a:cxn>
                <a:cxn ang="0">
                  <a:pos x="164" y="8"/>
                </a:cxn>
                <a:cxn ang="0">
                  <a:pos x="156" y="2"/>
                </a:cxn>
                <a:cxn ang="0">
                  <a:pos x="148" y="0"/>
                </a:cxn>
                <a:cxn ang="0">
                  <a:pos x="136" y="0"/>
                </a:cxn>
                <a:cxn ang="0">
                  <a:pos x="0" y="0"/>
                </a:cxn>
              </a:cxnLst>
              <a:rect l="0" t="0" r="r" b="b"/>
              <a:pathLst>
                <a:path w="178" h="170">
                  <a:moveTo>
                    <a:pt x="0" y="0"/>
                  </a:moveTo>
                  <a:lnTo>
                    <a:pt x="0" y="170"/>
                  </a:lnTo>
                  <a:lnTo>
                    <a:pt x="142" y="170"/>
                  </a:lnTo>
                  <a:lnTo>
                    <a:pt x="142" y="170"/>
                  </a:lnTo>
                  <a:lnTo>
                    <a:pt x="152" y="168"/>
                  </a:lnTo>
                  <a:lnTo>
                    <a:pt x="162" y="164"/>
                  </a:lnTo>
                  <a:lnTo>
                    <a:pt x="168" y="160"/>
                  </a:lnTo>
                  <a:lnTo>
                    <a:pt x="172" y="154"/>
                  </a:lnTo>
                  <a:lnTo>
                    <a:pt x="174" y="148"/>
                  </a:lnTo>
                  <a:lnTo>
                    <a:pt x="176" y="140"/>
                  </a:lnTo>
                  <a:lnTo>
                    <a:pt x="178" y="126"/>
                  </a:lnTo>
                  <a:lnTo>
                    <a:pt x="178" y="38"/>
                  </a:lnTo>
                  <a:lnTo>
                    <a:pt x="178" y="38"/>
                  </a:lnTo>
                  <a:lnTo>
                    <a:pt x="174" y="24"/>
                  </a:lnTo>
                  <a:lnTo>
                    <a:pt x="172" y="18"/>
                  </a:lnTo>
                  <a:lnTo>
                    <a:pt x="168" y="12"/>
                  </a:lnTo>
                  <a:lnTo>
                    <a:pt x="164" y="8"/>
                  </a:lnTo>
                  <a:lnTo>
                    <a:pt x="156" y="2"/>
                  </a:lnTo>
                  <a:lnTo>
                    <a:pt x="148" y="0"/>
                  </a:lnTo>
                  <a:lnTo>
                    <a:pt x="136"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1" name="Freeform 80"/>
            <p:cNvSpPr>
              <a:spLocks/>
            </p:cNvSpPr>
            <p:nvPr/>
          </p:nvSpPr>
          <p:spPr bwMode="auto">
            <a:xfrm>
              <a:off x="8261177" y="299270"/>
              <a:ext cx="108213" cy="104606"/>
            </a:xfrm>
            <a:custGeom>
              <a:avLst/>
              <a:gdLst/>
              <a:ahLst/>
              <a:cxnLst>
                <a:cxn ang="0">
                  <a:pos x="2" y="2"/>
                </a:cxn>
                <a:cxn ang="0">
                  <a:pos x="0" y="2"/>
                </a:cxn>
                <a:cxn ang="0">
                  <a:pos x="0" y="174"/>
                </a:cxn>
                <a:cxn ang="0">
                  <a:pos x="144" y="174"/>
                </a:cxn>
                <a:cxn ang="0">
                  <a:pos x="144" y="174"/>
                </a:cxn>
                <a:cxn ang="0">
                  <a:pos x="144" y="174"/>
                </a:cxn>
                <a:cxn ang="0">
                  <a:pos x="154" y="170"/>
                </a:cxn>
                <a:cxn ang="0">
                  <a:pos x="164" y="166"/>
                </a:cxn>
                <a:cxn ang="0">
                  <a:pos x="170" y="162"/>
                </a:cxn>
                <a:cxn ang="0">
                  <a:pos x="174" y="156"/>
                </a:cxn>
                <a:cxn ang="0">
                  <a:pos x="176" y="150"/>
                </a:cxn>
                <a:cxn ang="0">
                  <a:pos x="178" y="142"/>
                </a:cxn>
                <a:cxn ang="0">
                  <a:pos x="180" y="128"/>
                </a:cxn>
                <a:cxn ang="0">
                  <a:pos x="180" y="40"/>
                </a:cxn>
                <a:cxn ang="0">
                  <a:pos x="180" y="40"/>
                </a:cxn>
                <a:cxn ang="0">
                  <a:pos x="180" y="40"/>
                </a:cxn>
                <a:cxn ang="0">
                  <a:pos x="176" y="26"/>
                </a:cxn>
                <a:cxn ang="0">
                  <a:pos x="174" y="20"/>
                </a:cxn>
                <a:cxn ang="0">
                  <a:pos x="170" y="14"/>
                </a:cxn>
                <a:cxn ang="0">
                  <a:pos x="166" y="8"/>
                </a:cxn>
                <a:cxn ang="0">
                  <a:pos x="158" y="4"/>
                </a:cxn>
                <a:cxn ang="0">
                  <a:pos x="150" y="2"/>
                </a:cxn>
                <a:cxn ang="0">
                  <a:pos x="138" y="0"/>
                </a:cxn>
                <a:cxn ang="0">
                  <a:pos x="0" y="0"/>
                </a:cxn>
                <a:cxn ang="0">
                  <a:pos x="0" y="2"/>
                </a:cxn>
                <a:cxn ang="0">
                  <a:pos x="2" y="2"/>
                </a:cxn>
                <a:cxn ang="0">
                  <a:pos x="2" y="2"/>
                </a:cxn>
                <a:cxn ang="0">
                  <a:pos x="138" y="2"/>
                </a:cxn>
                <a:cxn ang="0">
                  <a:pos x="138" y="2"/>
                </a:cxn>
                <a:cxn ang="0">
                  <a:pos x="150" y="2"/>
                </a:cxn>
                <a:cxn ang="0">
                  <a:pos x="158" y="6"/>
                </a:cxn>
                <a:cxn ang="0">
                  <a:pos x="166" y="10"/>
                </a:cxn>
                <a:cxn ang="0">
                  <a:pos x="170" y="14"/>
                </a:cxn>
                <a:cxn ang="0">
                  <a:pos x="174" y="20"/>
                </a:cxn>
                <a:cxn ang="0">
                  <a:pos x="176" y="26"/>
                </a:cxn>
                <a:cxn ang="0">
                  <a:pos x="178" y="40"/>
                </a:cxn>
                <a:cxn ang="0">
                  <a:pos x="180" y="40"/>
                </a:cxn>
                <a:cxn ang="0">
                  <a:pos x="178" y="40"/>
                </a:cxn>
                <a:cxn ang="0">
                  <a:pos x="178" y="128"/>
                </a:cxn>
                <a:cxn ang="0">
                  <a:pos x="178" y="128"/>
                </a:cxn>
                <a:cxn ang="0">
                  <a:pos x="178" y="142"/>
                </a:cxn>
                <a:cxn ang="0">
                  <a:pos x="176" y="150"/>
                </a:cxn>
                <a:cxn ang="0">
                  <a:pos x="174" y="156"/>
                </a:cxn>
                <a:cxn ang="0">
                  <a:pos x="168" y="160"/>
                </a:cxn>
                <a:cxn ang="0">
                  <a:pos x="162" y="166"/>
                </a:cxn>
                <a:cxn ang="0">
                  <a:pos x="154" y="170"/>
                </a:cxn>
                <a:cxn ang="0">
                  <a:pos x="144" y="172"/>
                </a:cxn>
                <a:cxn ang="0">
                  <a:pos x="144" y="172"/>
                </a:cxn>
                <a:cxn ang="0">
                  <a:pos x="144" y="172"/>
                </a:cxn>
                <a:cxn ang="0">
                  <a:pos x="2" y="172"/>
                </a:cxn>
                <a:cxn ang="0">
                  <a:pos x="2" y="2"/>
                </a:cxn>
                <a:cxn ang="0">
                  <a:pos x="2" y="2"/>
                </a:cxn>
                <a:cxn ang="0">
                  <a:pos x="2" y="2"/>
                </a:cxn>
                <a:cxn ang="0">
                  <a:pos x="2" y="2"/>
                </a:cxn>
              </a:cxnLst>
              <a:rect l="0" t="0" r="r" b="b"/>
              <a:pathLst>
                <a:path w="180" h="174">
                  <a:moveTo>
                    <a:pt x="2" y="2"/>
                  </a:moveTo>
                  <a:lnTo>
                    <a:pt x="0" y="2"/>
                  </a:lnTo>
                  <a:lnTo>
                    <a:pt x="0" y="174"/>
                  </a:lnTo>
                  <a:lnTo>
                    <a:pt x="144" y="174"/>
                  </a:lnTo>
                  <a:lnTo>
                    <a:pt x="144" y="174"/>
                  </a:lnTo>
                  <a:lnTo>
                    <a:pt x="144" y="174"/>
                  </a:lnTo>
                  <a:lnTo>
                    <a:pt x="154" y="170"/>
                  </a:lnTo>
                  <a:lnTo>
                    <a:pt x="164" y="166"/>
                  </a:lnTo>
                  <a:lnTo>
                    <a:pt x="170" y="162"/>
                  </a:lnTo>
                  <a:lnTo>
                    <a:pt x="174" y="156"/>
                  </a:lnTo>
                  <a:lnTo>
                    <a:pt x="176" y="150"/>
                  </a:lnTo>
                  <a:lnTo>
                    <a:pt x="178" y="142"/>
                  </a:lnTo>
                  <a:lnTo>
                    <a:pt x="180" y="128"/>
                  </a:lnTo>
                  <a:lnTo>
                    <a:pt x="180" y="40"/>
                  </a:lnTo>
                  <a:lnTo>
                    <a:pt x="180" y="40"/>
                  </a:lnTo>
                  <a:lnTo>
                    <a:pt x="180" y="40"/>
                  </a:lnTo>
                  <a:lnTo>
                    <a:pt x="176" y="26"/>
                  </a:lnTo>
                  <a:lnTo>
                    <a:pt x="174" y="20"/>
                  </a:lnTo>
                  <a:lnTo>
                    <a:pt x="170" y="14"/>
                  </a:lnTo>
                  <a:lnTo>
                    <a:pt x="166" y="8"/>
                  </a:lnTo>
                  <a:lnTo>
                    <a:pt x="158" y="4"/>
                  </a:lnTo>
                  <a:lnTo>
                    <a:pt x="150" y="2"/>
                  </a:lnTo>
                  <a:lnTo>
                    <a:pt x="138" y="0"/>
                  </a:lnTo>
                  <a:lnTo>
                    <a:pt x="0" y="0"/>
                  </a:lnTo>
                  <a:lnTo>
                    <a:pt x="0" y="2"/>
                  </a:lnTo>
                  <a:lnTo>
                    <a:pt x="2" y="2"/>
                  </a:lnTo>
                  <a:lnTo>
                    <a:pt x="2" y="2"/>
                  </a:lnTo>
                  <a:lnTo>
                    <a:pt x="138" y="2"/>
                  </a:lnTo>
                  <a:lnTo>
                    <a:pt x="138" y="2"/>
                  </a:lnTo>
                  <a:lnTo>
                    <a:pt x="150" y="2"/>
                  </a:lnTo>
                  <a:lnTo>
                    <a:pt x="158" y="6"/>
                  </a:lnTo>
                  <a:lnTo>
                    <a:pt x="166" y="10"/>
                  </a:lnTo>
                  <a:lnTo>
                    <a:pt x="170" y="14"/>
                  </a:lnTo>
                  <a:lnTo>
                    <a:pt x="174" y="20"/>
                  </a:lnTo>
                  <a:lnTo>
                    <a:pt x="176" y="26"/>
                  </a:lnTo>
                  <a:lnTo>
                    <a:pt x="178" y="40"/>
                  </a:lnTo>
                  <a:lnTo>
                    <a:pt x="180" y="40"/>
                  </a:lnTo>
                  <a:lnTo>
                    <a:pt x="178" y="40"/>
                  </a:lnTo>
                  <a:lnTo>
                    <a:pt x="178" y="128"/>
                  </a:lnTo>
                  <a:lnTo>
                    <a:pt x="178" y="128"/>
                  </a:lnTo>
                  <a:lnTo>
                    <a:pt x="178" y="142"/>
                  </a:lnTo>
                  <a:lnTo>
                    <a:pt x="176" y="150"/>
                  </a:lnTo>
                  <a:lnTo>
                    <a:pt x="174" y="156"/>
                  </a:lnTo>
                  <a:lnTo>
                    <a:pt x="168" y="160"/>
                  </a:lnTo>
                  <a:lnTo>
                    <a:pt x="162" y="166"/>
                  </a:lnTo>
                  <a:lnTo>
                    <a:pt x="154" y="170"/>
                  </a:lnTo>
                  <a:lnTo>
                    <a:pt x="144" y="172"/>
                  </a:lnTo>
                  <a:lnTo>
                    <a:pt x="144" y="172"/>
                  </a:lnTo>
                  <a:lnTo>
                    <a:pt x="144" y="172"/>
                  </a:lnTo>
                  <a:lnTo>
                    <a:pt x="2" y="172"/>
                  </a:lnTo>
                  <a:lnTo>
                    <a:pt x="2" y="2"/>
                  </a:lnTo>
                  <a:lnTo>
                    <a:pt x="2" y="2"/>
                  </a:lnTo>
                  <a:lnTo>
                    <a:pt x="2" y="2"/>
                  </a:lnTo>
                  <a:lnTo>
                    <a:pt x="2"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2" name="Freeform 81"/>
            <p:cNvSpPr>
              <a:spLocks/>
            </p:cNvSpPr>
            <p:nvPr/>
          </p:nvSpPr>
          <p:spPr bwMode="auto">
            <a:xfrm>
              <a:off x="8096452" y="740541"/>
              <a:ext cx="52905" cy="64928"/>
            </a:xfrm>
            <a:custGeom>
              <a:avLst/>
              <a:gdLst/>
              <a:ahLst/>
              <a:cxnLst>
                <a:cxn ang="0">
                  <a:pos x="42" y="66"/>
                </a:cxn>
                <a:cxn ang="0">
                  <a:pos x="38" y="108"/>
                </a:cxn>
                <a:cxn ang="0">
                  <a:pos x="24" y="108"/>
                </a:cxn>
                <a:cxn ang="0">
                  <a:pos x="30" y="66"/>
                </a:cxn>
                <a:cxn ang="0">
                  <a:pos x="0" y="0"/>
                </a:cxn>
                <a:cxn ang="0">
                  <a:pos x="14" y="0"/>
                </a:cxn>
                <a:cxn ang="0">
                  <a:pos x="38" y="54"/>
                </a:cxn>
                <a:cxn ang="0">
                  <a:pos x="38" y="54"/>
                </a:cxn>
                <a:cxn ang="0">
                  <a:pos x="74" y="0"/>
                </a:cxn>
                <a:cxn ang="0">
                  <a:pos x="88" y="0"/>
                </a:cxn>
                <a:cxn ang="0">
                  <a:pos x="42" y="66"/>
                </a:cxn>
              </a:cxnLst>
              <a:rect l="0" t="0" r="r" b="b"/>
              <a:pathLst>
                <a:path w="88" h="108">
                  <a:moveTo>
                    <a:pt x="42" y="66"/>
                  </a:moveTo>
                  <a:lnTo>
                    <a:pt x="38" y="108"/>
                  </a:lnTo>
                  <a:lnTo>
                    <a:pt x="24" y="108"/>
                  </a:lnTo>
                  <a:lnTo>
                    <a:pt x="30" y="66"/>
                  </a:lnTo>
                  <a:lnTo>
                    <a:pt x="0" y="0"/>
                  </a:lnTo>
                  <a:lnTo>
                    <a:pt x="14" y="0"/>
                  </a:lnTo>
                  <a:lnTo>
                    <a:pt x="38" y="54"/>
                  </a:lnTo>
                  <a:lnTo>
                    <a:pt x="38" y="54"/>
                  </a:lnTo>
                  <a:lnTo>
                    <a:pt x="74" y="0"/>
                  </a:lnTo>
                  <a:lnTo>
                    <a:pt x="88" y="0"/>
                  </a:lnTo>
                  <a:lnTo>
                    <a:pt x="42" y="6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3" name="Freeform 82"/>
            <p:cNvSpPr>
              <a:spLocks noEditPoints="1"/>
            </p:cNvSpPr>
            <p:nvPr/>
          </p:nvSpPr>
          <p:spPr bwMode="auto">
            <a:xfrm>
              <a:off x="8142142" y="754969"/>
              <a:ext cx="48095" cy="51702"/>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8" y="14"/>
                </a:cxn>
                <a:cxn ang="0">
                  <a:pos x="54" y="12"/>
                </a:cxn>
                <a:cxn ang="0">
                  <a:pos x="44" y="8"/>
                </a:cxn>
                <a:cxn ang="0">
                  <a:pos x="38" y="10"/>
                </a:cxn>
                <a:cxn ang="0">
                  <a:pos x="28" y="14"/>
                </a:cxn>
                <a:cxn ang="0">
                  <a:pos x="22" y="18"/>
                </a:cxn>
                <a:cxn ang="0">
                  <a:pos x="14" y="42"/>
                </a:cxn>
                <a:cxn ang="0">
                  <a:pos x="14" y="56"/>
                </a:cxn>
                <a:cxn ang="0">
                  <a:pos x="16" y="68"/>
                </a:cxn>
                <a:cxn ang="0">
                  <a:pos x="20" y="72"/>
                </a:cxn>
                <a:cxn ang="0">
                  <a:pos x="24" y="74"/>
                </a:cxn>
                <a:cxn ang="0">
                  <a:pos x="36" y="78"/>
                </a:cxn>
                <a:cxn ang="0">
                  <a:pos x="42" y="76"/>
                </a:cxn>
                <a:cxn ang="0">
                  <a:pos x="48" y="74"/>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4" y="22"/>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4" name="Freeform 83"/>
            <p:cNvSpPr>
              <a:spLocks/>
            </p:cNvSpPr>
            <p:nvPr/>
          </p:nvSpPr>
          <p:spPr bwMode="auto">
            <a:xfrm>
              <a:off x="8201058" y="756171"/>
              <a:ext cx="44488" cy="49297"/>
            </a:xfrm>
            <a:custGeom>
              <a:avLst/>
              <a:gdLst/>
              <a:ahLst/>
              <a:cxnLst>
                <a:cxn ang="0">
                  <a:pos x="54" y="82"/>
                </a:cxn>
                <a:cxn ang="0">
                  <a:pos x="54" y="72"/>
                </a:cxn>
                <a:cxn ang="0">
                  <a:pos x="54" y="72"/>
                </a:cxn>
                <a:cxn ang="0">
                  <a:pos x="44" y="78"/>
                </a:cxn>
                <a:cxn ang="0">
                  <a:pos x="44" y="78"/>
                </a:cxn>
                <a:cxn ang="0">
                  <a:pos x="34" y="82"/>
                </a:cxn>
                <a:cxn ang="0">
                  <a:pos x="34" y="82"/>
                </a:cxn>
                <a:cxn ang="0">
                  <a:pos x="28" y="82"/>
                </a:cxn>
                <a:cxn ang="0">
                  <a:pos x="28" y="82"/>
                </a:cxn>
                <a:cxn ang="0">
                  <a:pos x="20" y="82"/>
                </a:cxn>
                <a:cxn ang="0">
                  <a:pos x="20" y="82"/>
                </a:cxn>
                <a:cxn ang="0">
                  <a:pos x="12" y="82"/>
                </a:cxn>
                <a:cxn ang="0">
                  <a:pos x="12" y="82"/>
                </a:cxn>
                <a:cxn ang="0">
                  <a:pos x="6" y="78"/>
                </a:cxn>
                <a:cxn ang="0">
                  <a:pos x="6" y="78"/>
                </a:cxn>
                <a:cxn ang="0">
                  <a:pos x="0" y="70"/>
                </a:cxn>
                <a:cxn ang="0">
                  <a:pos x="0" y="70"/>
                </a:cxn>
                <a:cxn ang="0">
                  <a:pos x="0" y="58"/>
                </a:cxn>
                <a:cxn ang="0">
                  <a:pos x="8" y="0"/>
                </a:cxn>
                <a:cxn ang="0">
                  <a:pos x="20" y="0"/>
                </a:cxn>
                <a:cxn ang="0">
                  <a:pos x="14" y="52"/>
                </a:cxn>
                <a:cxn ang="0">
                  <a:pos x="14" y="52"/>
                </a:cxn>
                <a:cxn ang="0">
                  <a:pos x="12" y="58"/>
                </a:cxn>
                <a:cxn ang="0">
                  <a:pos x="12" y="58"/>
                </a:cxn>
                <a:cxn ang="0">
                  <a:pos x="14" y="66"/>
                </a:cxn>
                <a:cxn ang="0">
                  <a:pos x="14" y="66"/>
                </a:cxn>
                <a:cxn ang="0">
                  <a:pos x="16" y="70"/>
                </a:cxn>
                <a:cxn ang="0">
                  <a:pos x="16" y="70"/>
                </a:cxn>
                <a:cxn ang="0">
                  <a:pos x="20" y="72"/>
                </a:cxn>
                <a:cxn ang="0">
                  <a:pos x="24" y="72"/>
                </a:cxn>
                <a:cxn ang="0">
                  <a:pos x="24"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4" y="82"/>
                  </a:lnTo>
                  <a:lnTo>
                    <a:pt x="34" y="82"/>
                  </a:lnTo>
                  <a:lnTo>
                    <a:pt x="28" y="82"/>
                  </a:lnTo>
                  <a:lnTo>
                    <a:pt x="28" y="82"/>
                  </a:lnTo>
                  <a:lnTo>
                    <a:pt x="20" y="82"/>
                  </a:lnTo>
                  <a:lnTo>
                    <a:pt x="20" y="82"/>
                  </a:lnTo>
                  <a:lnTo>
                    <a:pt x="12" y="82"/>
                  </a:lnTo>
                  <a:lnTo>
                    <a:pt x="12" y="82"/>
                  </a:lnTo>
                  <a:lnTo>
                    <a:pt x="6" y="78"/>
                  </a:lnTo>
                  <a:lnTo>
                    <a:pt x="6" y="78"/>
                  </a:lnTo>
                  <a:lnTo>
                    <a:pt x="0" y="70"/>
                  </a:lnTo>
                  <a:lnTo>
                    <a:pt x="0" y="70"/>
                  </a:lnTo>
                  <a:lnTo>
                    <a:pt x="0" y="58"/>
                  </a:lnTo>
                  <a:lnTo>
                    <a:pt x="8" y="0"/>
                  </a:lnTo>
                  <a:lnTo>
                    <a:pt x="20" y="0"/>
                  </a:lnTo>
                  <a:lnTo>
                    <a:pt x="14" y="52"/>
                  </a:lnTo>
                  <a:lnTo>
                    <a:pt x="14" y="52"/>
                  </a:lnTo>
                  <a:lnTo>
                    <a:pt x="12" y="58"/>
                  </a:lnTo>
                  <a:lnTo>
                    <a:pt x="12" y="58"/>
                  </a:lnTo>
                  <a:lnTo>
                    <a:pt x="14" y="66"/>
                  </a:lnTo>
                  <a:lnTo>
                    <a:pt x="14" y="66"/>
                  </a:lnTo>
                  <a:lnTo>
                    <a:pt x="16" y="70"/>
                  </a:lnTo>
                  <a:lnTo>
                    <a:pt x="16" y="70"/>
                  </a:lnTo>
                  <a:lnTo>
                    <a:pt x="20" y="72"/>
                  </a:lnTo>
                  <a:lnTo>
                    <a:pt x="24" y="72"/>
                  </a:lnTo>
                  <a:lnTo>
                    <a:pt x="24"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5" name="Freeform 84"/>
            <p:cNvSpPr>
              <a:spLocks/>
            </p:cNvSpPr>
            <p:nvPr/>
          </p:nvSpPr>
          <p:spPr bwMode="auto">
            <a:xfrm>
              <a:off x="8255165" y="756171"/>
              <a:ext cx="32464" cy="49297"/>
            </a:xfrm>
            <a:custGeom>
              <a:avLst/>
              <a:gdLst/>
              <a:ahLst/>
              <a:cxnLst>
                <a:cxn ang="0">
                  <a:pos x="34" y="12"/>
                </a:cxn>
                <a:cxn ang="0">
                  <a:pos x="34" y="12"/>
                </a:cxn>
                <a:cxn ang="0">
                  <a:pos x="26" y="14"/>
                </a:cxn>
                <a:cxn ang="0">
                  <a:pos x="20" y="18"/>
                </a:cxn>
                <a:cxn ang="0">
                  <a:pos x="12" y="82"/>
                </a:cxn>
                <a:cxn ang="0">
                  <a:pos x="0" y="82"/>
                </a:cxn>
                <a:cxn ang="0">
                  <a:pos x="10" y="0"/>
                </a:cxn>
                <a:cxn ang="0">
                  <a:pos x="20"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6" y="14"/>
                  </a:lnTo>
                  <a:lnTo>
                    <a:pt x="20" y="18"/>
                  </a:lnTo>
                  <a:lnTo>
                    <a:pt x="12" y="82"/>
                  </a:lnTo>
                  <a:lnTo>
                    <a:pt x="0" y="82"/>
                  </a:lnTo>
                  <a:lnTo>
                    <a:pt x="10" y="0"/>
                  </a:lnTo>
                  <a:lnTo>
                    <a:pt x="20"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6" name="Freeform 85"/>
            <p:cNvSpPr>
              <a:spLocks/>
            </p:cNvSpPr>
            <p:nvPr/>
          </p:nvSpPr>
          <p:spPr bwMode="auto">
            <a:xfrm>
              <a:off x="8322498" y="740541"/>
              <a:ext cx="58916" cy="64928"/>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7" name="Freeform 86"/>
            <p:cNvSpPr>
              <a:spLocks noEditPoints="1"/>
            </p:cNvSpPr>
            <p:nvPr/>
          </p:nvSpPr>
          <p:spPr bwMode="auto">
            <a:xfrm>
              <a:off x="8388629" y="754969"/>
              <a:ext cx="45690" cy="51702"/>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2"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28"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28"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2" y="0"/>
                  </a:lnTo>
                  <a:lnTo>
                    <a:pt x="42"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4" y="46"/>
                  </a:lnTo>
                  <a:lnTo>
                    <a:pt x="14" y="46"/>
                  </a:lnTo>
                  <a:close/>
                  <a:moveTo>
                    <a:pt x="62" y="26"/>
                  </a:moveTo>
                  <a:lnTo>
                    <a:pt x="62" y="26"/>
                  </a:lnTo>
                  <a:lnTo>
                    <a:pt x="60" y="18"/>
                  </a:lnTo>
                  <a:lnTo>
                    <a:pt x="60" y="18"/>
                  </a:lnTo>
                  <a:lnTo>
                    <a:pt x="56" y="14"/>
                  </a:lnTo>
                  <a:lnTo>
                    <a:pt x="54" y="10"/>
                  </a:lnTo>
                  <a:lnTo>
                    <a:pt x="54" y="10"/>
                  </a:lnTo>
                  <a:lnTo>
                    <a:pt x="48" y="10"/>
                  </a:lnTo>
                  <a:lnTo>
                    <a:pt x="42" y="8"/>
                  </a:lnTo>
                  <a:lnTo>
                    <a:pt x="42" y="8"/>
                  </a:lnTo>
                  <a:lnTo>
                    <a:pt x="32" y="10"/>
                  </a:lnTo>
                  <a:lnTo>
                    <a:pt x="24" y="16"/>
                  </a:lnTo>
                  <a:lnTo>
                    <a:pt x="24" y="16"/>
                  </a:lnTo>
                  <a:lnTo>
                    <a:pt x="18" y="26"/>
                  </a:lnTo>
                  <a:lnTo>
                    <a:pt x="14" y="38"/>
                  </a:lnTo>
                  <a:lnTo>
                    <a:pt x="62" y="38"/>
                  </a:lnTo>
                  <a:lnTo>
                    <a:pt x="62"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8" name="Freeform 87"/>
            <p:cNvSpPr>
              <a:spLocks/>
            </p:cNvSpPr>
            <p:nvPr/>
          </p:nvSpPr>
          <p:spPr bwMode="auto">
            <a:xfrm>
              <a:off x="8441533" y="739339"/>
              <a:ext cx="32464" cy="66130"/>
            </a:xfrm>
            <a:custGeom>
              <a:avLst/>
              <a:gdLst/>
              <a:ahLst/>
              <a:cxnLst>
                <a:cxn ang="0">
                  <a:pos x="30" y="38"/>
                </a:cxn>
                <a:cxn ang="0">
                  <a:pos x="22" y="90"/>
                </a:cxn>
                <a:cxn ang="0">
                  <a:pos x="22"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0" y="110"/>
                </a:cxn>
                <a:cxn ang="0">
                  <a:pos x="20"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2" y="90"/>
                  </a:lnTo>
                  <a:lnTo>
                    <a:pt x="22"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0" y="110"/>
                  </a:lnTo>
                  <a:lnTo>
                    <a:pt x="20"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9" name="Freeform 88"/>
            <p:cNvSpPr>
              <a:spLocks/>
            </p:cNvSpPr>
            <p:nvPr/>
          </p:nvSpPr>
          <p:spPr bwMode="auto">
            <a:xfrm>
              <a:off x="8478806" y="756171"/>
              <a:ext cx="70940" cy="49297"/>
            </a:xfrm>
            <a:custGeom>
              <a:avLst/>
              <a:gdLst/>
              <a:ahLst/>
              <a:cxnLst>
                <a:cxn ang="0">
                  <a:pos x="88" y="82"/>
                </a:cxn>
                <a:cxn ang="0">
                  <a:pos x="70" y="82"/>
                </a:cxn>
                <a:cxn ang="0">
                  <a:pos x="58" y="12"/>
                </a:cxn>
                <a:cxn ang="0">
                  <a:pos x="56" y="12"/>
                </a:cxn>
                <a:cxn ang="0">
                  <a:pos x="30" y="82"/>
                </a:cxn>
                <a:cxn ang="0">
                  <a:pos x="10" y="82"/>
                </a:cxn>
                <a:cxn ang="0">
                  <a:pos x="0" y="0"/>
                </a:cxn>
                <a:cxn ang="0">
                  <a:pos x="12" y="0"/>
                </a:cxn>
                <a:cxn ang="0">
                  <a:pos x="12" y="0"/>
                </a:cxn>
                <a:cxn ang="0">
                  <a:pos x="14" y="10"/>
                </a:cxn>
                <a:cxn ang="0">
                  <a:pos x="14" y="10"/>
                </a:cxn>
                <a:cxn ang="0">
                  <a:pos x="16" y="26"/>
                </a:cxn>
                <a:cxn ang="0">
                  <a:pos x="16" y="26"/>
                </a:cxn>
                <a:cxn ang="0">
                  <a:pos x="18" y="42"/>
                </a:cxn>
                <a:cxn ang="0">
                  <a:pos x="18" y="42"/>
                </a:cxn>
                <a:cxn ang="0">
                  <a:pos x="18" y="56"/>
                </a:cxn>
                <a:cxn ang="0">
                  <a:pos x="18" y="56"/>
                </a:cxn>
                <a:cxn ang="0">
                  <a:pos x="20" y="72"/>
                </a:cxn>
                <a:cxn ang="0">
                  <a:pos x="22" y="72"/>
                </a:cxn>
                <a:cxn ang="0">
                  <a:pos x="22" y="72"/>
                </a:cxn>
                <a:cxn ang="0">
                  <a:pos x="28" y="56"/>
                </a:cxn>
                <a:cxn ang="0">
                  <a:pos x="28" y="56"/>
                </a:cxn>
                <a:cxn ang="0">
                  <a:pos x="34" y="42"/>
                </a:cxn>
                <a:cxn ang="0">
                  <a:pos x="34" y="42"/>
                </a:cxn>
                <a:cxn ang="0">
                  <a:pos x="42" y="26"/>
                </a:cxn>
                <a:cxn ang="0">
                  <a:pos x="42" y="26"/>
                </a:cxn>
                <a:cxn ang="0">
                  <a:pos x="46" y="10"/>
                </a:cxn>
                <a:cxn ang="0">
                  <a:pos x="46" y="10"/>
                </a:cxn>
                <a:cxn ang="0">
                  <a:pos x="50" y="0"/>
                </a:cxn>
                <a:cxn ang="0">
                  <a:pos x="68" y="0"/>
                </a:cxn>
                <a:cxn ang="0">
                  <a:pos x="68" y="0"/>
                </a:cxn>
                <a:cxn ang="0">
                  <a:pos x="70" y="10"/>
                </a:cxn>
                <a:cxn ang="0">
                  <a:pos x="70" y="10"/>
                </a:cxn>
                <a:cxn ang="0">
                  <a:pos x="72" y="26"/>
                </a:cxn>
                <a:cxn ang="0">
                  <a:pos x="72" y="26"/>
                </a:cxn>
                <a:cxn ang="0">
                  <a:pos x="74" y="42"/>
                </a:cxn>
                <a:cxn ang="0">
                  <a:pos x="74" y="42"/>
                </a:cxn>
                <a:cxn ang="0">
                  <a:pos x="76" y="56"/>
                </a:cxn>
                <a:cxn ang="0">
                  <a:pos x="76" y="56"/>
                </a:cxn>
                <a:cxn ang="0">
                  <a:pos x="80" y="72"/>
                </a:cxn>
                <a:cxn ang="0">
                  <a:pos x="82" y="72"/>
                </a:cxn>
                <a:cxn ang="0">
                  <a:pos x="82" y="72"/>
                </a:cxn>
                <a:cxn ang="0">
                  <a:pos x="88" y="58"/>
                </a:cxn>
                <a:cxn ang="0">
                  <a:pos x="88" y="58"/>
                </a:cxn>
                <a:cxn ang="0">
                  <a:pos x="92" y="42"/>
                </a:cxn>
                <a:cxn ang="0">
                  <a:pos x="92" y="42"/>
                </a:cxn>
                <a:cxn ang="0">
                  <a:pos x="98" y="26"/>
                </a:cxn>
                <a:cxn ang="0">
                  <a:pos x="98" y="26"/>
                </a:cxn>
                <a:cxn ang="0">
                  <a:pos x="104" y="10"/>
                </a:cxn>
                <a:cxn ang="0">
                  <a:pos x="104" y="10"/>
                </a:cxn>
                <a:cxn ang="0">
                  <a:pos x="106" y="0"/>
                </a:cxn>
                <a:cxn ang="0">
                  <a:pos x="118" y="0"/>
                </a:cxn>
                <a:cxn ang="0">
                  <a:pos x="88" y="82"/>
                </a:cxn>
              </a:cxnLst>
              <a:rect l="0" t="0" r="r" b="b"/>
              <a:pathLst>
                <a:path w="118" h="82">
                  <a:moveTo>
                    <a:pt x="88" y="82"/>
                  </a:moveTo>
                  <a:lnTo>
                    <a:pt x="70" y="82"/>
                  </a:lnTo>
                  <a:lnTo>
                    <a:pt x="58" y="12"/>
                  </a:lnTo>
                  <a:lnTo>
                    <a:pt x="56" y="12"/>
                  </a:lnTo>
                  <a:lnTo>
                    <a:pt x="30" y="82"/>
                  </a:lnTo>
                  <a:lnTo>
                    <a:pt x="10" y="82"/>
                  </a:lnTo>
                  <a:lnTo>
                    <a:pt x="0" y="0"/>
                  </a:lnTo>
                  <a:lnTo>
                    <a:pt x="12" y="0"/>
                  </a:lnTo>
                  <a:lnTo>
                    <a:pt x="12" y="0"/>
                  </a:lnTo>
                  <a:lnTo>
                    <a:pt x="14" y="10"/>
                  </a:lnTo>
                  <a:lnTo>
                    <a:pt x="14" y="10"/>
                  </a:lnTo>
                  <a:lnTo>
                    <a:pt x="16" y="26"/>
                  </a:lnTo>
                  <a:lnTo>
                    <a:pt x="16" y="26"/>
                  </a:lnTo>
                  <a:lnTo>
                    <a:pt x="18" y="42"/>
                  </a:lnTo>
                  <a:lnTo>
                    <a:pt x="18" y="42"/>
                  </a:lnTo>
                  <a:lnTo>
                    <a:pt x="18" y="56"/>
                  </a:lnTo>
                  <a:lnTo>
                    <a:pt x="18" y="56"/>
                  </a:lnTo>
                  <a:lnTo>
                    <a:pt x="20" y="72"/>
                  </a:lnTo>
                  <a:lnTo>
                    <a:pt x="22" y="72"/>
                  </a:lnTo>
                  <a:lnTo>
                    <a:pt x="22" y="72"/>
                  </a:lnTo>
                  <a:lnTo>
                    <a:pt x="28" y="56"/>
                  </a:lnTo>
                  <a:lnTo>
                    <a:pt x="28" y="56"/>
                  </a:lnTo>
                  <a:lnTo>
                    <a:pt x="34" y="42"/>
                  </a:lnTo>
                  <a:lnTo>
                    <a:pt x="34" y="42"/>
                  </a:lnTo>
                  <a:lnTo>
                    <a:pt x="42" y="26"/>
                  </a:lnTo>
                  <a:lnTo>
                    <a:pt x="42" y="26"/>
                  </a:lnTo>
                  <a:lnTo>
                    <a:pt x="46" y="10"/>
                  </a:lnTo>
                  <a:lnTo>
                    <a:pt x="46" y="10"/>
                  </a:lnTo>
                  <a:lnTo>
                    <a:pt x="50" y="0"/>
                  </a:lnTo>
                  <a:lnTo>
                    <a:pt x="68" y="0"/>
                  </a:lnTo>
                  <a:lnTo>
                    <a:pt x="68" y="0"/>
                  </a:lnTo>
                  <a:lnTo>
                    <a:pt x="70" y="10"/>
                  </a:lnTo>
                  <a:lnTo>
                    <a:pt x="70" y="10"/>
                  </a:lnTo>
                  <a:lnTo>
                    <a:pt x="72" y="26"/>
                  </a:lnTo>
                  <a:lnTo>
                    <a:pt x="72" y="26"/>
                  </a:lnTo>
                  <a:lnTo>
                    <a:pt x="74" y="42"/>
                  </a:lnTo>
                  <a:lnTo>
                    <a:pt x="74" y="42"/>
                  </a:lnTo>
                  <a:lnTo>
                    <a:pt x="76" y="56"/>
                  </a:lnTo>
                  <a:lnTo>
                    <a:pt x="76" y="56"/>
                  </a:lnTo>
                  <a:lnTo>
                    <a:pt x="80" y="72"/>
                  </a:lnTo>
                  <a:lnTo>
                    <a:pt x="82" y="72"/>
                  </a:lnTo>
                  <a:lnTo>
                    <a:pt x="82" y="72"/>
                  </a:lnTo>
                  <a:lnTo>
                    <a:pt x="88" y="58"/>
                  </a:lnTo>
                  <a:lnTo>
                    <a:pt x="88" y="58"/>
                  </a:lnTo>
                  <a:lnTo>
                    <a:pt x="92" y="42"/>
                  </a:lnTo>
                  <a:lnTo>
                    <a:pt x="92" y="42"/>
                  </a:lnTo>
                  <a:lnTo>
                    <a:pt x="98" y="26"/>
                  </a:lnTo>
                  <a:lnTo>
                    <a:pt x="98" y="26"/>
                  </a:lnTo>
                  <a:lnTo>
                    <a:pt x="104" y="10"/>
                  </a:lnTo>
                  <a:lnTo>
                    <a:pt x="104" y="10"/>
                  </a:lnTo>
                  <a:lnTo>
                    <a:pt x="106" y="0"/>
                  </a:lnTo>
                  <a:lnTo>
                    <a:pt x="118" y="0"/>
                  </a:lnTo>
                  <a:lnTo>
                    <a:pt x="88" y="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0" name="Freeform 89"/>
            <p:cNvSpPr>
              <a:spLocks noEditPoints="1"/>
            </p:cNvSpPr>
            <p:nvPr/>
          </p:nvSpPr>
          <p:spPr bwMode="auto">
            <a:xfrm>
              <a:off x="8554556" y="754969"/>
              <a:ext cx="48095" cy="51702"/>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4" y="12"/>
                </a:cxn>
                <a:cxn ang="0">
                  <a:pos x="50" y="10"/>
                </a:cxn>
                <a:cxn ang="0">
                  <a:pos x="44" y="8"/>
                </a:cxn>
                <a:cxn ang="0">
                  <a:pos x="32" y="12"/>
                </a:cxn>
                <a:cxn ang="0">
                  <a:pos x="22" y="18"/>
                </a:cxn>
                <a:cxn ang="0">
                  <a:pos x="16" y="28"/>
                </a:cxn>
                <a:cxn ang="0">
                  <a:pos x="14" y="42"/>
                </a:cxn>
                <a:cxn ang="0">
                  <a:pos x="12"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2" y="56"/>
                  </a:lnTo>
                  <a:lnTo>
                    <a:pt x="12"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1" name="Freeform 90"/>
            <p:cNvSpPr>
              <a:spLocks/>
            </p:cNvSpPr>
            <p:nvPr/>
          </p:nvSpPr>
          <p:spPr bwMode="auto">
            <a:xfrm>
              <a:off x="8611068" y="756171"/>
              <a:ext cx="32464" cy="49297"/>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2" name="Freeform 91"/>
            <p:cNvSpPr>
              <a:spLocks/>
            </p:cNvSpPr>
            <p:nvPr/>
          </p:nvSpPr>
          <p:spPr bwMode="auto">
            <a:xfrm>
              <a:off x="8645937" y="735731"/>
              <a:ext cx="45690" cy="69738"/>
            </a:xfrm>
            <a:custGeom>
              <a:avLst/>
              <a:gdLst/>
              <a:ahLst/>
              <a:cxnLst>
                <a:cxn ang="0">
                  <a:pos x="52" y="116"/>
                </a:cxn>
                <a:cxn ang="0">
                  <a:pos x="16" y="72"/>
                </a:cxn>
                <a:cxn ang="0">
                  <a:pos x="12" y="116"/>
                </a:cxn>
                <a:cxn ang="0">
                  <a:pos x="0" y="116"/>
                </a:cxn>
                <a:cxn ang="0">
                  <a:pos x="14" y="0"/>
                </a:cxn>
                <a:cxn ang="0">
                  <a:pos x="26" y="0"/>
                </a:cxn>
                <a:cxn ang="0">
                  <a:pos x="16" y="70"/>
                </a:cxn>
                <a:cxn ang="0">
                  <a:pos x="60" y="34"/>
                </a:cxn>
                <a:cxn ang="0">
                  <a:pos x="76" y="34"/>
                </a:cxn>
                <a:cxn ang="0">
                  <a:pos x="32" y="70"/>
                </a:cxn>
                <a:cxn ang="0">
                  <a:pos x="70" y="116"/>
                </a:cxn>
                <a:cxn ang="0">
                  <a:pos x="52" y="116"/>
                </a:cxn>
              </a:cxnLst>
              <a:rect l="0" t="0" r="r" b="b"/>
              <a:pathLst>
                <a:path w="76" h="116">
                  <a:moveTo>
                    <a:pt x="52" y="116"/>
                  </a:moveTo>
                  <a:lnTo>
                    <a:pt x="16" y="72"/>
                  </a:lnTo>
                  <a:lnTo>
                    <a:pt x="12" y="116"/>
                  </a:lnTo>
                  <a:lnTo>
                    <a:pt x="0" y="116"/>
                  </a:lnTo>
                  <a:lnTo>
                    <a:pt x="14" y="0"/>
                  </a:lnTo>
                  <a:lnTo>
                    <a:pt x="26" y="0"/>
                  </a:lnTo>
                  <a:lnTo>
                    <a:pt x="16" y="70"/>
                  </a:lnTo>
                  <a:lnTo>
                    <a:pt x="60" y="34"/>
                  </a:lnTo>
                  <a:lnTo>
                    <a:pt x="76" y="34"/>
                  </a:lnTo>
                  <a:lnTo>
                    <a:pt x="32" y="70"/>
                  </a:lnTo>
                  <a:lnTo>
                    <a:pt x="70" y="116"/>
                  </a:lnTo>
                  <a:lnTo>
                    <a:pt x="52" y="1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3" name="Freeform 92"/>
            <p:cNvSpPr>
              <a:spLocks/>
            </p:cNvSpPr>
            <p:nvPr/>
          </p:nvSpPr>
          <p:spPr bwMode="auto">
            <a:xfrm>
              <a:off x="8698841" y="739339"/>
              <a:ext cx="13226" cy="21643"/>
            </a:xfrm>
            <a:custGeom>
              <a:avLst/>
              <a:gdLst/>
              <a:ahLst/>
              <a:cxnLst>
                <a:cxn ang="0">
                  <a:pos x="8" y="36"/>
                </a:cxn>
                <a:cxn ang="0">
                  <a:pos x="0" y="36"/>
                </a:cxn>
                <a:cxn ang="0">
                  <a:pos x="8" y="0"/>
                </a:cxn>
                <a:cxn ang="0">
                  <a:pos x="22" y="0"/>
                </a:cxn>
                <a:cxn ang="0">
                  <a:pos x="8" y="36"/>
                </a:cxn>
              </a:cxnLst>
              <a:rect l="0" t="0" r="r" b="b"/>
              <a:pathLst>
                <a:path w="22" h="36">
                  <a:moveTo>
                    <a:pt x="8" y="36"/>
                  </a:moveTo>
                  <a:lnTo>
                    <a:pt x="0" y="36"/>
                  </a:lnTo>
                  <a:lnTo>
                    <a:pt x="8" y="0"/>
                  </a:lnTo>
                  <a:lnTo>
                    <a:pt x="22" y="0"/>
                  </a:lnTo>
                  <a:lnTo>
                    <a:pt x="8" y="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4" name="Freeform 93"/>
            <p:cNvSpPr>
              <a:spLocks/>
            </p:cNvSpPr>
            <p:nvPr/>
          </p:nvSpPr>
          <p:spPr bwMode="auto">
            <a:xfrm>
              <a:off x="8718078" y="754969"/>
              <a:ext cx="39678" cy="51702"/>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4" y="48"/>
                </a:cxn>
                <a:cxn ang="0">
                  <a:pos x="28" y="46"/>
                </a:cxn>
                <a:cxn ang="0">
                  <a:pos x="20" y="44"/>
                </a:cxn>
                <a:cxn ang="0">
                  <a:pos x="12" y="40"/>
                </a:cxn>
                <a:cxn ang="0">
                  <a:pos x="8" y="34"/>
                </a:cxn>
                <a:cxn ang="0">
                  <a:pos x="6" y="24"/>
                </a:cxn>
                <a:cxn ang="0">
                  <a:pos x="8" y="18"/>
                </a:cxn>
                <a:cxn ang="0">
                  <a:pos x="12" y="12"/>
                </a:cxn>
                <a:cxn ang="0">
                  <a:pos x="20" y="6"/>
                </a:cxn>
                <a:cxn ang="0">
                  <a:pos x="30" y="2"/>
                </a:cxn>
                <a:cxn ang="0">
                  <a:pos x="42" y="0"/>
                </a:cxn>
                <a:cxn ang="0">
                  <a:pos x="56" y="2"/>
                </a:cxn>
                <a:cxn ang="0">
                  <a:pos x="64" y="12"/>
                </a:cxn>
                <a:cxn ang="0">
                  <a:pos x="54" y="10"/>
                </a:cxn>
                <a:cxn ang="0">
                  <a:pos x="44" y="10"/>
                </a:cxn>
                <a:cxn ang="0">
                  <a:pos x="36" y="10"/>
                </a:cxn>
                <a:cxn ang="0">
                  <a:pos x="28" y="12"/>
                </a:cxn>
                <a:cxn ang="0">
                  <a:pos x="22" y="16"/>
                </a:cxn>
                <a:cxn ang="0">
                  <a:pos x="20" y="18"/>
                </a:cxn>
                <a:cxn ang="0">
                  <a:pos x="20" y="22"/>
                </a:cxn>
                <a:cxn ang="0">
                  <a:pos x="20" y="28"/>
                </a:cxn>
                <a:cxn ang="0">
                  <a:pos x="26" y="32"/>
                </a:cxn>
                <a:cxn ang="0">
                  <a:pos x="32" y="36"/>
                </a:cxn>
                <a:cxn ang="0">
                  <a:pos x="38" y="36"/>
                </a:cxn>
                <a:cxn ang="0">
                  <a:pos x="48" y="38"/>
                </a:cxn>
                <a:cxn ang="0">
                  <a:pos x="56" y="42"/>
                </a:cxn>
                <a:cxn ang="0">
                  <a:pos x="62" y="50"/>
                </a:cxn>
                <a:cxn ang="0">
                  <a:pos x="64" y="54"/>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4" y="48"/>
                  </a:lnTo>
                  <a:lnTo>
                    <a:pt x="34" y="48"/>
                  </a:lnTo>
                  <a:lnTo>
                    <a:pt x="28" y="46"/>
                  </a:lnTo>
                  <a:lnTo>
                    <a:pt x="28" y="46"/>
                  </a:lnTo>
                  <a:lnTo>
                    <a:pt x="20" y="44"/>
                  </a:lnTo>
                  <a:lnTo>
                    <a:pt x="20" y="44"/>
                  </a:lnTo>
                  <a:lnTo>
                    <a:pt x="12" y="40"/>
                  </a:lnTo>
                  <a:lnTo>
                    <a:pt x="12" y="40"/>
                  </a:lnTo>
                  <a:lnTo>
                    <a:pt x="8" y="34"/>
                  </a:lnTo>
                  <a:lnTo>
                    <a:pt x="8" y="34"/>
                  </a:lnTo>
                  <a:lnTo>
                    <a:pt x="6" y="28"/>
                  </a:lnTo>
                  <a:lnTo>
                    <a:pt x="6" y="24"/>
                  </a:lnTo>
                  <a:lnTo>
                    <a:pt x="6"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4" y="10"/>
                  </a:lnTo>
                  <a:lnTo>
                    <a:pt x="54"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5" name="Freeform 94"/>
            <p:cNvSpPr>
              <a:spLocks/>
            </p:cNvSpPr>
            <p:nvPr/>
          </p:nvSpPr>
          <p:spPr bwMode="auto">
            <a:xfrm>
              <a:off x="8798638" y="740541"/>
              <a:ext cx="46892" cy="64928"/>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18"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18" y="56"/>
                  </a:lnTo>
                  <a:lnTo>
                    <a:pt x="14" y="98"/>
                  </a:lnTo>
                  <a:lnTo>
                    <a:pt x="66" y="98"/>
                  </a:lnTo>
                  <a:lnTo>
                    <a:pt x="66" y="108"/>
                  </a:lnTo>
                  <a:lnTo>
                    <a:pt x="0" y="10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6" name="Freeform 95"/>
            <p:cNvSpPr>
              <a:spLocks noEditPoints="1"/>
            </p:cNvSpPr>
            <p:nvPr/>
          </p:nvSpPr>
          <p:spPr bwMode="auto">
            <a:xfrm>
              <a:off x="8847935" y="735731"/>
              <a:ext cx="48095" cy="70940"/>
            </a:xfrm>
            <a:custGeom>
              <a:avLst/>
              <a:gdLst/>
              <a:ahLst/>
              <a:cxnLst>
                <a:cxn ang="0">
                  <a:pos x="66" y="114"/>
                </a:cxn>
                <a:cxn ang="0">
                  <a:pos x="60" y="116"/>
                </a:cxn>
                <a:cxn ang="0">
                  <a:pos x="52" y="116"/>
                </a:cxn>
                <a:cxn ang="0">
                  <a:pos x="46" y="118"/>
                </a:cxn>
                <a:cxn ang="0">
                  <a:pos x="38" y="118"/>
                </a:cxn>
                <a:cxn ang="0">
                  <a:pos x="20" y="114"/>
                </a:cxn>
                <a:cxn ang="0">
                  <a:pos x="14" y="112"/>
                </a:cxn>
                <a:cxn ang="0">
                  <a:pos x="8" y="106"/>
                </a:cxn>
                <a:cxn ang="0">
                  <a:pos x="0" y="94"/>
                </a:cxn>
                <a:cxn ang="0">
                  <a:pos x="0" y="86"/>
                </a:cxn>
                <a:cxn ang="0">
                  <a:pos x="0" y="76"/>
                </a:cxn>
                <a:cxn ang="0">
                  <a:pos x="4" y="58"/>
                </a:cxn>
                <a:cxn ang="0">
                  <a:pos x="8" y="50"/>
                </a:cxn>
                <a:cxn ang="0">
                  <a:pos x="14" y="44"/>
                </a:cxn>
                <a:cxn ang="0">
                  <a:pos x="28" y="36"/>
                </a:cxn>
                <a:cxn ang="0">
                  <a:pos x="36" y="34"/>
                </a:cxn>
                <a:cxn ang="0">
                  <a:pos x="44" y="32"/>
                </a:cxn>
                <a:cxn ang="0">
                  <a:pos x="52" y="32"/>
                </a:cxn>
                <a:cxn ang="0">
                  <a:pos x="68" y="0"/>
                </a:cxn>
                <a:cxn ang="0">
                  <a:pos x="80" y="0"/>
                </a:cxn>
                <a:cxn ang="0">
                  <a:pos x="78" y="16"/>
                </a:cxn>
                <a:cxn ang="0">
                  <a:pos x="76" y="38"/>
                </a:cxn>
                <a:cxn ang="0">
                  <a:pos x="72" y="62"/>
                </a:cxn>
                <a:cxn ang="0">
                  <a:pos x="70" y="84"/>
                </a:cxn>
                <a:cxn ang="0">
                  <a:pos x="68" y="102"/>
                </a:cxn>
                <a:cxn ang="0">
                  <a:pos x="66" y="114"/>
                </a:cxn>
                <a:cxn ang="0">
                  <a:pos x="62" y="44"/>
                </a:cxn>
                <a:cxn ang="0">
                  <a:pos x="54" y="42"/>
                </a:cxn>
                <a:cxn ang="0">
                  <a:pos x="46" y="42"/>
                </a:cxn>
                <a:cxn ang="0">
                  <a:pos x="28" y="46"/>
                </a:cxn>
                <a:cxn ang="0">
                  <a:pos x="24" y="50"/>
                </a:cxn>
                <a:cxn ang="0">
                  <a:pos x="16" y="60"/>
                </a:cxn>
                <a:cxn ang="0">
                  <a:pos x="12" y="76"/>
                </a:cxn>
                <a:cxn ang="0">
                  <a:pos x="14" y="88"/>
                </a:cxn>
                <a:cxn ang="0">
                  <a:pos x="18" y="100"/>
                </a:cxn>
                <a:cxn ang="0">
                  <a:pos x="22" y="104"/>
                </a:cxn>
                <a:cxn ang="0">
                  <a:pos x="26" y="106"/>
                </a:cxn>
                <a:cxn ang="0">
                  <a:pos x="40" y="108"/>
                </a:cxn>
                <a:cxn ang="0">
                  <a:pos x="46" y="108"/>
                </a:cxn>
                <a:cxn ang="0">
                  <a:pos x="56" y="108"/>
                </a:cxn>
              </a:cxnLst>
              <a:rect l="0" t="0" r="r" b="b"/>
              <a:pathLst>
                <a:path w="80" h="118">
                  <a:moveTo>
                    <a:pt x="66" y="114"/>
                  </a:moveTo>
                  <a:lnTo>
                    <a:pt x="66" y="114"/>
                  </a:lnTo>
                  <a:lnTo>
                    <a:pt x="60" y="116"/>
                  </a:lnTo>
                  <a:lnTo>
                    <a:pt x="60" y="116"/>
                  </a:lnTo>
                  <a:lnTo>
                    <a:pt x="52" y="116"/>
                  </a:lnTo>
                  <a:lnTo>
                    <a:pt x="52" y="116"/>
                  </a:lnTo>
                  <a:lnTo>
                    <a:pt x="46" y="118"/>
                  </a:lnTo>
                  <a:lnTo>
                    <a:pt x="46" y="118"/>
                  </a:lnTo>
                  <a:lnTo>
                    <a:pt x="38" y="118"/>
                  </a:lnTo>
                  <a:lnTo>
                    <a:pt x="38" y="118"/>
                  </a:lnTo>
                  <a:lnTo>
                    <a:pt x="28" y="116"/>
                  </a:lnTo>
                  <a:lnTo>
                    <a:pt x="20" y="114"/>
                  </a:lnTo>
                  <a:lnTo>
                    <a:pt x="20" y="114"/>
                  </a:lnTo>
                  <a:lnTo>
                    <a:pt x="14" y="112"/>
                  </a:lnTo>
                  <a:lnTo>
                    <a:pt x="8" y="106"/>
                  </a:lnTo>
                  <a:lnTo>
                    <a:pt x="8" y="106"/>
                  </a:lnTo>
                  <a:lnTo>
                    <a:pt x="4" y="100"/>
                  </a:lnTo>
                  <a:lnTo>
                    <a:pt x="0" y="94"/>
                  </a:lnTo>
                  <a:lnTo>
                    <a:pt x="0" y="94"/>
                  </a:lnTo>
                  <a:lnTo>
                    <a:pt x="0" y="86"/>
                  </a:lnTo>
                  <a:lnTo>
                    <a:pt x="0" y="76"/>
                  </a:lnTo>
                  <a:lnTo>
                    <a:pt x="0" y="76"/>
                  </a:lnTo>
                  <a:lnTo>
                    <a:pt x="2" y="66"/>
                  </a:lnTo>
                  <a:lnTo>
                    <a:pt x="4" y="58"/>
                  </a:lnTo>
                  <a:lnTo>
                    <a:pt x="4" y="58"/>
                  </a:lnTo>
                  <a:lnTo>
                    <a:pt x="8" y="50"/>
                  </a:lnTo>
                  <a:lnTo>
                    <a:pt x="14" y="44"/>
                  </a:lnTo>
                  <a:lnTo>
                    <a:pt x="14" y="44"/>
                  </a:lnTo>
                  <a:lnTo>
                    <a:pt x="20" y="40"/>
                  </a:lnTo>
                  <a:lnTo>
                    <a:pt x="28" y="36"/>
                  </a:lnTo>
                  <a:lnTo>
                    <a:pt x="28" y="36"/>
                  </a:lnTo>
                  <a:lnTo>
                    <a:pt x="36" y="34"/>
                  </a:lnTo>
                  <a:lnTo>
                    <a:pt x="44" y="32"/>
                  </a:lnTo>
                  <a:lnTo>
                    <a:pt x="44" y="32"/>
                  </a:lnTo>
                  <a:lnTo>
                    <a:pt x="52" y="32"/>
                  </a:lnTo>
                  <a:lnTo>
                    <a:pt x="52" y="32"/>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2" y="44"/>
                  </a:moveTo>
                  <a:lnTo>
                    <a:pt x="62" y="44"/>
                  </a:lnTo>
                  <a:lnTo>
                    <a:pt x="54" y="42"/>
                  </a:lnTo>
                  <a:lnTo>
                    <a:pt x="54" y="42"/>
                  </a:lnTo>
                  <a:lnTo>
                    <a:pt x="46" y="42"/>
                  </a:lnTo>
                  <a:lnTo>
                    <a:pt x="46" y="42"/>
                  </a:lnTo>
                  <a:lnTo>
                    <a:pt x="34" y="44"/>
                  </a:lnTo>
                  <a:lnTo>
                    <a:pt x="28" y="46"/>
                  </a:lnTo>
                  <a:lnTo>
                    <a:pt x="24" y="50"/>
                  </a:lnTo>
                  <a:lnTo>
                    <a:pt x="24" y="50"/>
                  </a:lnTo>
                  <a:lnTo>
                    <a:pt x="20" y="54"/>
                  </a:lnTo>
                  <a:lnTo>
                    <a:pt x="16" y="60"/>
                  </a:lnTo>
                  <a:lnTo>
                    <a:pt x="12" y="76"/>
                  </a:lnTo>
                  <a:lnTo>
                    <a:pt x="12" y="76"/>
                  </a:lnTo>
                  <a:lnTo>
                    <a:pt x="14" y="88"/>
                  </a:lnTo>
                  <a:lnTo>
                    <a:pt x="14" y="88"/>
                  </a:lnTo>
                  <a:lnTo>
                    <a:pt x="16" y="94"/>
                  </a:lnTo>
                  <a:lnTo>
                    <a:pt x="18" y="100"/>
                  </a:lnTo>
                  <a:lnTo>
                    <a:pt x="18" y="100"/>
                  </a:lnTo>
                  <a:lnTo>
                    <a:pt x="22" y="104"/>
                  </a:lnTo>
                  <a:lnTo>
                    <a:pt x="26" y="106"/>
                  </a:lnTo>
                  <a:lnTo>
                    <a:pt x="26" y="106"/>
                  </a:lnTo>
                  <a:lnTo>
                    <a:pt x="32" y="108"/>
                  </a:lnTo>
                  <a:lnTo>
                    <a:pt x="40" y="108"/>
                  </a:lnTo>
                  <a:lnTo>
                    <a:pt x="40" y="108"/>
                  </a:lnTo>
                  <a:lnTo>
                    <a:pt x="46" y="108"/>
                  </a:lnTo>
                  <a:lnTo>
                    <a:pt x="46" y="108"/>
                  </a:lnTo>
                  <a:lnTo>
                    <a:pt x="56" y="108"/>
                  </a:lnTo>
                  <a:lnTo>
                    <a:pt x="62"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7" name="Freeform 96"/>
            <p:cNvSpPr>
              <a:spLocks noEditPoints="1"/>
            </p:cNvSpPr>
            <p:nvPr/>
          </p:nvSpPr>
          <p:spPr bwMode="auto">
            <a:xfrm>
              <a:off x="8902042" y="754969"/>
              <a:ext cx="51702" cy="70940"/>
            </a:xfrm>
            <a:custGeom>
              <a:avLst/>
              <a:gdLst/>
              <a:ahLst/>
              <a:cxnLst>
                <a:cxn ang="0">
                  <a:pos x="64" y="8"/>
                </a:cxn>
                <a:cxn ang="0">
                  <a:pos x="70" y="16"/>
                </a:cxn>
                <a:cxn ang="0">
                  <a:pos x="72" y="28"/>
                </a:cxn>
                <a:cxn ang="0">
                  <a:pos x="68" y="40"/>
                </a:cxn>
                <a:cxn ang="0">
                  <a:pos x="60" y="50"/>
                </a:cxn>
                <a:cxn ang="0">
                  <a:pos x="48" y="54"/>
                </a:cxn>
                <a:cxn ang="0">
                  <a:pos x="30" y="56"/>
                </a:cxn>
                <a:cxn ang="0">
                  <a:pos x="26" y="54"/>
                </a:cxn>
                <a:cxn ang="0">
                  <a:pos x="16" y="64"/>
                </a:cxn>
                <a:cxn ang="0">
                  <a:pos x="16" y="70"/>
                </a:cxn>
                <a:cxn ang="0">
                  <a:pos x="26" y="74"/>
                </a:cxn>
                <a:cxn ang="0">
                  <a:pos x="36" y="76"/>
                </a:cxn>
                <a:cxn ang="0">
                  <a:pos x="52" y="76"/>
                </a:cxn>
                <a:cxn ang="0">
                  <a:pos x="64" y="78"/>
                </a:cxn>
                <a:cxn ang="0">
                  <a:pos x="70" y="82"/>
                </a:cxn>
                <a:cxn ang="0">
                  <a:pos x="72" y="92"/>
                </a:cxn>
                <a:cxn ang="0">
                  <a:pos x="68" y="106"/>
                </a:cxn>
                <a:cxn ang="0">
                  <a:pos x="56" y="114"/>
                </a:cxn>
                <a:cxn ang="0">
                  <a:pos x="30" y="118"/>
                </a:cxn>
                <a:cxn ang="0">
                  <a:pos x="14" y="118"/>
                </a:cxn>
                <a:cxn ang="0">
                  <a:pos x="0"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8" y="16"/>
                </a:cxn>
                <a:cxn ang="0">
                  <a:pos x="18" y="8"/>
                </a:cxn>
                <a:cxn ang="0">
                  <a:pos x="42" y="0"/>
                </a:cxn>
                <a:cxn ang="0">
                  <a:pos x="48" y="2"/>
                </a:cxn>
                <a:cxn ang="0">
                  <a:pos x="84" y="10"/>
                </a:cxn>
                <a:cxn ang="0">
                  <a:pos x="74" y="8"/>
                </a:cxn>
                <a:cxn ang="0">
                  <a:pos x="58" y="20"/>
                </a:cxn>
                <a:cxn ang="0">
                  <a:pos x="50" y="10"/>
                </a:cxn>
                <a:cxn ang="0">
                  <a:pos x="32"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4"/>
                  </a:lnTo>
                  <a:lnTo>
                    <a:pt x="26" y="54"/>
                  </a:lnTo>
                  <a:lnTo>
                    <a:pt x="18" y="60"/>
                  </a:lnTo>
                  <a:lnTo>
                    <a:pt x="18" y="60"/>
                  </a:lnTo>
                  <a:lnTo>
                    <a:pt x="16" y="64"/>
                  </a:lnTo>
                  <a:lnTo>
                    <a:pt x="14" y="68"/>
                  </a:lnTo>
                  <a:lnTo>
                    <a:pt x="14" y="68"/>
                  </a:lnTo>
                  <a:lnTo>
                    <a:pt x="16" y="70"/>
                  </a:lnTo>
                  <a:lnTo>
                    <a:pt x="18" y="72"/>
                  </a:lnTo>
                  <a:lnTo>
                    <a:pt x="18" y="72"/>
                  </a:lnTo>
                  <a:lnTo>
                    <a:pt x="26" y="74"/>
                  </a:lnTo>
                  <a:lnTo>
                    <a:pt x="26" y="74"/>
                  </a:lnTo>
                  <a:lnTo>
                    <a:pt x="36" y="76"/>
                  </a:lnTo>
                  <a:lnTo>
                    <a:pt x="36" y="76"/>
                  </a:lnTo>
                  <a:lnTo>
                    <a:pt x="42" y="74"/>
                  </a:lnTo>
                  <a:lnTo>
                    <a:pt x="42" y="74"/>
                  </a:lnTo>
                  <a:lnTo>
                    <a:pt x="52" y="76"/>
                  </a:lnTo>
                  <a:lnTo>
                    <a:pt x="52" y="76"/>
                  </a:lnTo>
                  <a:lnTo>
                    <a:pt x="64" y="78"/>
                  </a:lnTo>
                  <a:lnTo>
                    <a:pt x="64" y="78"/>
                  </a:lnTo>
                  <a:lnTo>
                    <a:pt x="68" y="80"/>
                  </a:lnTo>
                  <a:lnTo>
                    <a:pt x="70" y="82"/>
                  </a:lnTo>
                  <a:lnTo>
                    <a:pt x="70" y="82"/>
                  </a:lnTo>
                  <a:lnTo>
                    <a:pt x="72" y="86"/>
                  </a:lnTo>
                  <a:lnTo>
                    <a:pt x="72" y="92"/>
                  </a:lnTo>
                  <a:lnTo>
                    <a:pt x="72"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0" y="106"/>
                  </a:lnTo>
                  <a:lnTo>
                    <a:pt x="0" y="106"/>
                  </a:lnTo>
                  <a:lnTo>
                    <a:pt x="14" y="108"/>
                  </a:lnTo>
                  <a:lnTo>
                    <a:pt x="14" y="108"/>
                  </a:lnTo>
                  <a:lnTo>
                    <a:pt x="28" y="110"/>
                  </a:lnTo>
                  <a:lnTo>
                    <a:pt x="28" y="110"/>
                  </a:lnTo>
                  <a:lnTo>
                    <a:pt x="36" y="110"/>
                  </a:lnTo>
                  <a:lnTo>
                    <a:pt x="36" y="110"/>
                  </a:lnTo>
                  <a:lnTo>
                    <a:pt x="46" y="106"/>
                  </a:lnTo>
                  <a:lnTo>
                    <a:pt x="46" y="106"/>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0" y="84"/>
                  </a:lnTo>
                  <a:lnTo>
                    <a:pt x="10"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8" y="16"/>
                  </a:lnTo>
                  <a:lnTo>
                    <a:pt x="8" y="16"/>
                  </a:lnTo>
                  <a:lnTo>
                    <a:pt x="12" y="10"/>
                  </a:lnTo>
                  <a:lnTo>
                    <a:pt x="18" y="8"/>
                  </a:lnTo>
                  <a:lnTo>
                    <a:pt x="18" y="8"/>
                  </a:lnTo>
                  <a:lnTo>
                    <a:pt x="30" y="2"/>
                  </a:lnTo>
                  <a:lnTo>
                    <a:pt x="30" y="2"/>
                  </a:lnTo>
                  <a:lnTo>
                    <a:pt x="42" y="0"/>
                  </a:lnTo>
                  <a:lnTo>
                    <a:pt x="42" y="0"/>
                  </a:lnTo>
                  <a:lnTo>
                    <a:pt x="48" y="2"/>
                  </a:lnTo>
                  <a:lnTo>
                    <a:pt x="48" y="2"/>
                  </a:lnTo>
                  <a:lnTo>
                    <a:pt x="54" y="2"/>
                  </a:lnTo>
                  <a:lnTo>
                    <a:pt x="86" y="0"/>
                  </a:lnTo>
                  <a:lnTo>
                    <a:pt x="84" y="10"/>
                  </a:lnTo>
                  <a:lnTo>
                    <a:pt x="84" y="10"/>
                  </a:lnTo>
                  <a:lnTo>
                    <a:pt x="74" y="8"/>
                  </a:lnTo>
                  <a:lnTo>
                    <a:pt x="74" y="8"/>
                  </a:lnTo>
                  <a:close/>
                  <a:moveTo>
                    <a:pt x="60" y="28"/>
                  </a:moveTo>
                  <a:lnTo>
                    <a:pt x="60" y="28"/>
                  </a:lnTo>
                  <a:lnTo>
                    <a:pt x="58" y="20"/>
                  </a:lnTo>
                  <a:lnTo>
                    <a:pt x="56" y="14"/>
                  </a:lnTo>
                  <a:lnTo>
                    <a:pt x="56" y="14"/>
                  </a:lnTo>
                  <a:lnTo>
                    <a:pt x="50" y="10"/>
                  </a:lnTo>
                  <a:lnTo>
                    <a:pt x="42" y="8"/>
                  </a:lnTo>
                  <a:lnTo>
                    <a:pt x="42" y="8"/>
                  </a:lnTo>
                  <a:lnTo>
                    <a:pt x="32" y="10"/>
                  </a:lnTo>
                  <a:lnTo>
                    <a:pt x="26" y="14"/>
                  </a:lnTo>
                  <a:lnTo>
                    <a:pt x="26" y="14"/>
                  </a:lnTo>
                  <a:lnTo>
                    <a:pt x="22" y="20"/>
                  </a:lnTo>
                  <a:lnTo>
                    <a:pt x="18" y="28"/>
                  </a:lnTo>
                  <a:lnTo>
                    <a:pt x="18" y="28"/>
                  </a:lnTo>
                  <a:lnTo>
                    <a:pt x="20" y="36"/>
                  </a:lnTo>
                  <a:lnTo>
                    <a:pt x="22" y="42"/>
                  </a:lnTo>
                  <a:lnTo>
                    <a:pt x="22" y="42"/>
                  </a:lnTo>
                  <a:lnTo>
                    <a:pt x="28" y="46"/>
                  </a:lnTo>
                  <a:lnTo>
                    <a:pt x="36" y="48"/>
                  </a:lnTo>
                  <a:lnTo>
                    <a:pt x="36" y="48"/>
                  </a:lnTo>
                  <a:lnTo>
                    <a:pt x="46" y="46"/>
                  </a:lnTo>
                  <a:lnTo>
                    <a:pt x="52" y="42"/>
                  </a:lnTo>
                  <a:lnTo>
                    <a:pt x="56" y="36"/>
                  </a:lnTo>
                  <a:lnTo>
                    <a:pt x="60" y="28"/>
                  </a:lnTo>
                  <a:lnTo>
                    <a:pt x="60" y="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8" name="Freeform 97"/>
            <p:cNvSpPr>
              <a:spLocks noEditPoints="1"/>
            </p:cNvSpPr>
            <p:nvPr/>
          </p:nvSpPr>
          <p:spPr bwMode="auto">
            <a:xfrm>
              <a:off x="8957351" y="754969"/>
              <a:ext cx="44488" cy="51702"/>
            </a:xfrm>
            <a:custGeom>
              <a:avLst/>
              <a:gdLst/>
              <a:ahLst/>
              <a:cxnLst>
                <a:cxn ang="0">
                  <a:pos x="12" y="46"/>
                </a:cxn>
                <a:cxn ang="0">
                  <a:pos x="14" y="64"/>
                </a:cxn>
                <a:cxn ang="0">
                  <a:pos x="18" y="70"/>
                </a:cxn>
                <a:cxn ang="0">
                  <a:pos x="22" y="72"/>
                </a:cxn>
                <a:cxn ang="0">
                  <a:pos x="34" y="76"/>
                </a:cxn>
                <a:cxn ang="0">
                  <a:pos x="44" y="78"/>
                </a:cxn>
                <a:cxn ang="0">
                  <a:pos x="54" y="76"/>
                </a:cxn>
                <a:cxn ang="0">
                  <a:pos x="64" y="74"/>
                </a:cxn>
                <a:cxn ang="0">
                  <a:pos x="64" y="82"/>
                </a:cxn>
                <a:cxn ang="0">
                  <a:pos x="50" y="86"/>
                </a:cxn>
                <a:cxn ang="0">
                  <a:pos x="38" y="86"/>
                </a:cxn>
                <a:cxn ang="0">
                  <a:pos x="20" y="82"/>
                </a:cxn>
                <a:cxn ang="0">
                  <a:pos x="6" y="74"/>
                </a:cxn>
                <a:cxn ang="0">
                  <a:pos x="2" y="68"/>
                </a:cxn>
                <a:cxn ang="0">
                  <a:pos x="0" y="52"/>
                </a:cxn>
                <a:cxn ang="0">
                  <a:pos x="0" y="42"/>
                </a:cxn>
                <a:cxn ang="0">
                  <a:pos x="6" y="22"/>
                </a:cxn>
                <a:cxn ang="0">
                  <a:pos x="10" y="16"/>
                </a:cxn>
                <a:cxn ang="0">
                  <a:pos x="14" y="10"/>
                </a:cxn>
                <a:cxn ang="0">
                  <a:pos x="28" y="2"/>
                </a:cxn>
                <a:cxn ang="0">
                  <a:pos x="42" y="0"/>
                </a:cxn>
                <a:cxn ang="0">
                  <a:pos x="50" y="2"/>
                </a:cxn>
                <a:cxn ang="0">
                  <a:pos x="58" y="4"/>
                </a:cxn>
                <a:cxn ang="0">
                  <a:pos x="70" y="12"/>
                </a:cxn>
                <a:cxn ang="0">
                  <a:pos x="72" y="18"/>
                </a:cxn>
                <a:cxn ang="0">
                  <a:pos x="74" y="26"/>
                </a:cxn>
                <a:cxn ang="0">
                  <a:pos x="74" y="46"/>
                </a:cxn>
                <a:cxn ang="0">
                  <a:pos x="62" y="26"/>
                </a:cxn>
                <a:cxn ang="0">
                  <a:pos x="58" y="18"/>
                </a:cxn>
                <a:cxn ang="0">
                  <a:pos x="56" y="14"/>
                </a:cxn>
                <a:cxn ang="0">
                  <a:pos x="52" y="10"/>
                </a:cxn>
                <a:cxn ang="0">
                  <a:pos x="40" y="8"/>
                </a:cxn>
                <a:cxn ang="0">
                  <a:pos x="30" y="10"/>
                </a:cxn>
                <a:cxn ang="0">
                  <a:pos x="22" y="16"/>
                </a:cxn>
                <a:cxn ang="0">
                  <a:pos x="14" y="38"/>
                </a:cxn>
                <a:cxn ang="0">
                  <a:pos x="60" y="38"/>
                </a:cxn>
                <a:cxn ang="0">
                  <a:pos x="62" y="26"/>
                </a:cxn>
              </a:cxnLst>
              <a:rect l="0" t="0" r="r" b="b"/>
              <a:pathLst>
                <a:path w="74" h="86">
                  <a:moveTo>
                    <a:pt x="12" y="46"/>
                  </a:moveTo>
                  <a:lnTo>
                    <a:pt x="12" y="46"/>
                  </a:lnTo>
                  <a:lnTo>
                    <a:pt x="12" y="56"/>
                  </a:lnTo>
                  <a:lnTo>
                    <a:pt x="14" y="64"/>
                  </a:lnTo>
                  <a:lnTo>
                    <a:pt x="14" y="64"/>
                  </a:lnTo>
                  <a:lnTo>
                    <a:pt x="18" y="70"/>
                  </a:lnTo>
                  <a:lnTo>
                    <a:pt x="22" y="72"/>
                  </a:lnTo>
                  <a:lnTo>
                    <a:pt x="22"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6" y="74"/>
                  </a:lnTo>
                  <a:lnTo>
                    <a:pt x="6" y="74"/>
                  </a:lnTo>
                  <a:lnTo>
                    <a:pt x="2" y="68"/>
                  </a:lnTo>
                  <a:lnTo>
                    <a:pt x="0" y="60"/>
                  </a:lnTo>
                  <a:lnTo>
                    <a:pt x="0" y="52"/>
                  </a:lnTo>
                  <a:lnTo>
                    <a:pt x="0" y="42"/>
                  </a:lnTo>
                  <a:lnTo>
                    <a:pt x="0" y="42"/>
                  </a:lnTo>
                  <a:lnTo>
                    <a:pt x="2" y="32"/>
                  </a:lnTo>
                  <a:lnTo>
                    <a:pt x="6" y="22"/>
                  </a:lnTo>
                  <a:lnTo>
                    <a:pt x="6" y="22"/>
                  </a:lnTo>
                  <a:lnTo>
                    <a:pt x="10" y="16"/>
                  </a:lnTo>
                  <a:lnTo>
                    <a:pt x="14" y="10"/>
                  </a:lnTo>
                  <a:lnTo>
                    <a:pt x="14" y="10"/>
                  </a:lnTo>
                  <a:lnTo>
                    <a:pt x="20" y="6"/>
                  </a:lnTo>
                  <a:lnTo>
                    <a:pt x="28" y="2"/>
                  </a:lnTo>
                  <a:lnTo>
                    <a:pt x="28" y="2"/>
                  </a:lnTo>
                  <a:lnTo>
                    <a:pt x="42" y="0"/>
                  </a:lnTo>
                  <a:lnTo>
                    <a:pt x="42" y="0"/>
                  </a:lnTo>
                  <a:lnTo>
                    <a:pt x="50" y="2"/>
                  </a:lnTo>
                  <a:lnTo>
                    <a:pt x="58" y="4"/>
                  </a:lnTo>
                  <a:lnTo>
                    <a:pt x="58" y="4"/>
                  </a:lnTo>
                  <a:lnTo>
                    <a:pt x="64" y="8"/>
                  </a:lnTo>
                  <a:lnTo>
                    <a:pt x="70" y="12"/>
                  </a:lnTo>
                  <a:lnTo>
                    <a:pt x="70" y="12"/>
                  </a:lnTo>
                  <a:lnTo>
                    <a:pt x="72" y="18"/>
                  </a:lnTo>
                  <a:lnTo>
                    <a:pt x="74" y="26"/>
                  </a:lnTo>
                  <a:lnTo>
                    <a:pt x="74" y="26"/>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0" y="8"/>
                  </a:lnTo>
                  <a:lnTo>
                    <a:pt x="40" y="8"/>
                  </a:lnTo>
                  <a:lnTo>
                    <a:pt x="30" y="10"/>
                  </a:lnTo>
                  <a:lnTo>
                    <a:pt x="22" y="16"/>
                  </a:lnTo>
                  <a:lnTo>
                    <a:pt x="22" y="16"/>
                  </a:lnTo>
                  <a:lnTo>
                    <a:pt x="16" y="26"/>
                  </a:lnTo>
                  <a:lnTo>
                    <a:pt x="14" y="38"/>
                  </a:lnTo>
                  <a:lnTo>
                    <a:pt x="60" y="38"/>
                  </a:lnTo>
                  <a:lnTo>
                    <a:pt x="60" y="38"/>
                  </a:lnTo>
                  <a:lnTo>
                    <a:pt x="62" y="26"/>
                  </a:lnTo>
                  <a:lnTo>
                    <a:pt x="62" y="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9" name="Freeform 27"/>
            <p:cNvSpPr>
              <a:spLocks noEditPoints="1"/>
            </p:cNvSpPr>
            <p:nvPr userDrawn="1"/>
          </p:nvSpPr>
          <p:spPr bwMode="auto">
            <a:xfrm>
              <a:off x="9001484" y="729148"/>
              <a:ext cx="34940" cy="34940"/>
            </a:xfrm>
            <a:custGeom>
              <a:avLst/>
              <a:gdLst/>
              <a:ahLst/>
              <a:cxnLst>
                <a:cxn ang="0">
                  <a:pos x="104" y="63"/>
                </a:cxn>
                <a:cxn ang="0">
                  <a:pos x="96" y="81"/>
                </a:cxn>
                <a:cxn ang="0">
                  <a:pos x="82" y="95"/>
                </a:cxn>
                <a:cxn ang="0">
                  <a:pos x="62" y="103"/>
                </a:cxn>
                <a:cxn ang="0">
                  <a:pos x="42" y="103"/>
                </a:cxn>
                <a:cxn ang="0">
                  <a:pos x="24" y="95"/>
                </a:cxn>
                <a:cxn ang="0">
                  <a:pos x="9" y="81"/>
                </a:cxn>
                <a:cxn ang="0">
                  <a:pos x="0" y="63"/>
                </a:cxn>
                <a:cxn ang="0">
                  <a:pos x="0" y="42"/>
                </a:cxn>
                <a:cxn ang="0">
                  <a:pos x="9" y="23"/>
                </a:cxn>
                <a:cxn ang="0">
                  <a:pos x="24" y="9"/>
                </a:cxn>
                <a:cxn ang="0">
                  <a:pos x="42" y="1"/>
                </a:cxn>
                <a:cxn ang="0">
                  <a:pos x="62" y="1"/>
                </a:cxn>
                <a:cxn ang="0">
                  <a:pos x="82" y="9"/>
                </a:cxn>
                <a:cxn ang="0">
                  <a:pos x="96" y="23"/>
                </a:cxn>
                <a:cxn ang="0">
                  <a:pos x="104" y="42"/>
                </a:cxn>
                <a:cxn ang="0">
                  <a:pos x="96" y="53"/>
                </a:cxn>
                <a:cxn ang="0">
                  <a:pos x="93" y="36"/>
                </a:cxn>
                <a:cxn ang="0">
                  <a:pos x="83" y="22"/>
                </a:cxn>
                <a:cxn ang="0">
                  <a:pos x="69" y="11"/>
                </a:cxn>
                <a:cxn ang="0">
                  <a:pos x="52" y="9"/>
                </a:cxn>
                <a:cxn ang="0">
                  <a:pos x="35" y="11"/>
                </a:cxn>
                <a:cxn ang="0">
                  <a:pos x="21" y="22"/>
                </a:cxn>
                <a:cxn ang="0">
                  <a:pos x="12" y="36"/>
                </a:cxn>
                <a:cxn ang="0">
                  <a:pos x="8" y="53"/>
                </a:cxn>
                <a:cxn ang="0">
                  <a:pos x="12" y="69"/>
                </a:cxn>
                <a:cxn ang="0">
                  <a:pos x="21" y="84"/>
                </a:cxn>
                <a:cxn ang="0">
                  <a:pos x="35" y="93"/>
                </a:cxn>
                <a:cxn ang="0">
                  <a:pos x="52" y="96"/>
                </a:cxn>
                <a:cxn ang="0">
                  <a:pos x="69" y="93"/>
                </a:cxn>
                <a:cxn ang="0">
                  <a:pos x="83" y="84"/>
                </a:cxn>
                <a:cxn ang="0">
                  <a:pos x="93" y="69"/>
                </a:cxn>
                <a:cxn ang="0">
                  <a:pos x="96" y="53"/>
                </a:cxn>
                <a:cxn ang="0">
                  <a:pos x="51" y="58"/>
                </a:cxn>
                <a:cxn ang="0">
                  <a:pos x="34" y="78"/>
                </a:cxn>
                <a:cxn ang="0">
                  <a:pos x="52" y="24"/>
                </a:cxn>
                <a:cxn ang="0">
                  <a:pos x="68" y="28"/>
                </a:cxn>
                <a:cxn ang="0">
                  <a:pos x="73" y="37"/>
                </a:cxn>
                <a:cxn ang="0">
                  <a:pos x="71" y="46"/>
                </a:cxn>
                <a:cxn ang="0">
                  <a:pos x="66" y="54"/>
                </a:cxn>
                <a:cxn ang="0">
                  <a:pos x="65" y="78"/>
                </a:cxn>
                <a:cxn ang="0">
                  <a:pos x="62" y="36"/>
                </a:cxn>
                <a:cxn ang="0">
                  <a:pos x="56" y="31"/>
                </a:cxn>
                <a:cxn ang="0">
                  <a:pos x="43" y="51"/>
                </a:cxn>
                <a:cxn ang="0">
                  <a:pos x="56" y="51"/>
                </a:cxn>
                <a:cxn ang="0">
                  <a:pos x="62" y="46"/>
                </a:cxn>
              </a:cxnLst>
              <a:rect l="0" t="0" r="r" b="b"/>
              <a:pathLst>
                <a:path w="105" h="104">
                  <a:moveTo>
                    <a:pt x="105" y="53"/>
                  </a:moveTo>
                  <a:lnTo>
                    <a:pt x="105" y="53"/>
                  </a:lnTo>
                  <a:lnTo>
                    <a:pt x="104" y="63"/>
                  </a:lnTo>
                  <a:lnTo>
                    <a:pt x="100" y="72"/>
                  </a:lnTo>
                  <a:lnTo>
                    <a:pt x="100" y="72"/>
                  </a:lnTo>
                  <a:lnTo>
                    <a:pt x="96" y="81"/>
                  </a:lnTo>
                  <a:lnTo>
                    <a:pt x="90" y="89"/>
                  </a:lnTo>
                  <a:lnTo>
                    <a:pt x="90" y="89"/>
                  </a:lnTo>
                  <a:lnTo>
                    <a:pt x="82" y="95"/>
                  </a:lnTo>
                  <a:lnTo>
                    <a:pt x="73" y="100"/>
                  </a:lnTo>
                  <a:lnTo>
                    <a:pt x="73" y="100"/>
                  </a:lnTo>
                  <a:lnTo>
                    <a:pt x="62" y="103"/>
                  </a:lnTo>
                  <a:lnTo>
                    <a:pt x="52" y="104"/>
                  </a:lnTo>
                  <a:lnTo>
                    <a:pt x="52" y="104"/>
                  </a:lnTo>
                  <a:lnTo>
                    <a:pt x="42" y="103"/>
                  </a:lnTo>
                  <a:lnTo>
                    <a:pt x="31" y="100"/>
                  </a:lnTo>
                  <a:lnTo>
                    <a:pt x="31" y="100"/>
                  </a:lnTo>
                  <a:lnTo>
                    <a:pt x="24" y="95"/>
                  </a:lnTo>
                  <a:lnTo>
                    <a:pt x="16" y="89"/>
                  </a:lnTo>
                  <a:lnTo>
                    <a:pt x="16" y="89"/>
                  </a:lnTo>
                  <a:lnTo>
                    <a:pt x="9" y="81"/>
                  </a:lnTo>
                  <a:lnTo>
                    <a:pt x="4" y="72"/>
                  </a:lnTo>
                  <a:lnTo>
                    <a:pt x="4" y="72"/>
                  </a:lnTo>
                  <a:lnTo>
                    <a:pt x="0" y="63"/>
                  </a:lnTo>
                  <a:lnTo>
                    <a:pt x="0" y="53"/>
                  </a:lnTo>
                  <a:lnTo>
                    <a:pt x="0" y="53"/>
                  </a:lnTo>
                  <a:lnTo>
                    <a:pt x="0" y="42"/>
                  </a:lnTo>
                  <a:lnTo>
                    <a:pt x="4" y="32"/>
                  </a:lnTo>
                  <a:lnTo>
                    <a:pt x="4" y="32"/>
                  </a:lnTo>
                  <a:lnTo>
                    <a:pt x="9" y="23"/>
                  </a:lnTo>
                  <a:lnTo>
                    <a:pt x="16" y="15"/>
                  </a:lnTo>
                  <a:lnTo>
                    <a:pt x="16" y="15"/>
                  </a:lnTo>
                  <a:lnTo>
                    <a:pt x="24" y="9"/>
                  </a:lnTo>
                  <a:lnTo>
                    <a:pt x="31" y="4"/>
                  </a:lnTo>
                  <a:lnTo>
                    <a:pt x="31" y="4"/>
                  </a:lnTo>
                  <a:lnTo>
                    <a:pt x="42" y="1"/>
                  </a:lnTo>
                  <a:lnTo>
                    <a:pt x="52" y="0"/>
                  </a:lnTo>
                  <a:lnTo>
                    <a:pt x="52" y="0"/>
                  </a:lnTo>
                  <a:lnTo>
                    <a:pt x="62" y="1"/>
                  </a:lnTo>
                  <a:lnTo>
                    <a:pt x="73" y="4"/>
                  </a:lnTo>
                  <a:lnTo>
                    <a:pt x="73" y="4"/>
                  </a:lnTo>
                  <a:lnTo>
                    <a:pt x="82" y="9"/>
                  </a:lnTo>
                  <a:lnTo>
                    <a:pt x="90" y="15"/>
                  </a:lnTo>
                  <a:lnTo>
                    <a:pt x="90" y="15"/>
                  </a:lnTo>
                  <a:lnTo>
                    <a:pt x="96" y="23"/>
                  </a:lnTo>
                  <a:lnTo>
                    <a:pt x="100" y="32"/>
                  </a:lnTo>
                  <a:lnTo>
                    <a:pt x="100" y="32"/>
                  </a:lnTo>
                  <a:lnTo>
                    <a:pt x="104" y="42"/>
                  </a:lnTo>
                  <a:lnTo>
                    <a:pt x="105" y="53"/>
                  </a:lnTo>
                  <a:lnTo>
                    <a:pt x="105" y="53"/>
                  </a:lnTo>
                  <a:close/>
                  <a:moveTo>
                    <a:pt x="96" y="53"/>
                  </a:moveTo>
                  <a:lnTo>
                    <a:pt x="96" y="53"/>
                  </a:lnTo>
                  <a:lnTo>
                    <a:pt x="96" y="44"/>
                  </a:lnTo>
                  <a:lnTo>
                    <a:pt x="93" y="36"/>
                  </a:lnTo>
                  <a:lnTo>
                    <a:pt x="93" y="36"/>
                  </a:lnTo>
                  <a:lnTo>
                    <a:pt x="88" y="28"/>
                  </a:lnTo>
                  <a:lnTo>
                    <a:pt x="83" y="22"/>
                  </a:lnTo>
                  <a:lnTo>
                    <a:pt x="83" y="22"/>
                  </a:lnTo>
                  <a:lnTo>
                    <a:pt x="77" y="17"/>
                  </a:lnTo>
                  <a:lnTo>
                    <a:pt x="69" y="11"/>
                  </a:lnTo>
                  <a:lnTo>
                    <a:pt x="69" y="11"/>
                  </a:lnTo>
                  <a:lnTo>
                    <a:pt x="61" y="9"/>
                  </a:lnTo>
                  <a:lnTo>
                    <a:pt x="52" y="9"/>
                  </a:lnTo>
                  <a:lnTo>
                    <a:pt x="52" y="9"/>
                  </a:lnTo>
                  <a:lnTo>
                    <a:pt x="43" y="9"/>
                  </a:lnTo>
                  <a:lnTo>
                    <a:pt x="35" y="11"/>
                  </a:lnTo>
                  <a:lnTo>
                    <a:pt x="35" y="11"/>
                  </a:lnTo>
                  <a:lnTo>
                    <a:pt x="28" y="17"/>
                  </a:lnTo>
                  <a:lnTo>
                    <a:pt x="21" y="22"/>
                  </a:lnTo>
                  <a:lnTo>
                    <a:pt x="21" y="22"/>
                  </a:lnTo>
                  <a:lnTo>
                    <a:pt x="16" y="28"/>
                  </a:lnTo>
                  <a:lnTo>
                    <a:pt x="12" y="36"/>
                  </a:lnTo>
                  <a:lnTo>
                    <a:pt x="12" y="36"/>
                  </a:lnTo>
                  <a:lnTo>
                    <a:pt x="9" y="44"/>
                  </a:lnTo>
                  <a:lnTo>
                    <a:pt x="8" y="53"/>
                  </a:lnTo>
                  <a:lnTo>
                    <a:pt x="8" y="53"/>
                  </a:lnTo>
                  <a:lnTo>
                    <a:pt x="9" y="62"/>
                  </a:lnTo>
                  <a:lnTo>
                    <a:pt x="12" y="69"/>
                  </a:lnTo>
                  <a:lnTo>
                    <a:pt x="12" y="69"/>
                  </a:lnTo>
                  <a:lnTo>
                    <a:pt x="16" y="77"/>
                  </a:lnTo>
                  <a:lnTo>
                    <a:pt x="21" y="84"/>
                  </a:lnTo>
                  <a:lnTo>
                    <a:pt x="21" y="84"/>
                  </a:lnTo>
                  <a:lnTo>
                    <a:pt x="28" y="89"/>
                  </a:lnTo>
                  <a:lnTo>
                    <a:pt x="35" y="93"/>
                  </a:lnTo>
                  <a:lnTo>
                    <a:pt x="35" y="93"/>
                  </a:lnTo>
                  <a:lnTo>
                    <a:pt x="43" y="95"/>
                  </a:lnTo>
                  <a:lnTo>
                    <a:pt x="52" y="96"/>
                  </a:lnTo>
                  <a:lnTo>
                    <a:pt x="52" y="96"/>
                  </a:lnTo>
                  <a:lnTo>
                    <a:pt x="61" y="95"/>
                  </a:lnTo>
                  <a:lnTo>
                    <a:pt x="69" y="93"/>
                  </a:lnTo>
                  <a:lnTo>
                    <a:pt x="69" y="93"/>
                  </a:lnTo>
                  <a:lnTo>
                    <a:pt x="77" y="89"/>
                  </a:lnTo>
                  <a:lnTo>
                    <a:pt x="83" y="84"/>
                  </a:lnTo>
                  <a:lnTo>
                    <a:pt x="83" y="84"/>
                  </a:lnTo>
                  <a:lnTo>
                    <a:pt x="88" y="77"/>
                  </a:lnTo>
                  <a:lnTo>
                    <a:pt x="93" y="69"/>
                  </a:lnTo>
                  <a:lnTo>
                    <a:pt x="93" y="69"/>
                  </a:lnTo>
                  <a:lnTo>
                    <a:pt x="96" y="62"/>
                  </a:lnTo>
                  <a:lnTo>
                    <a:pt x="96" y="53"/>
                  </a:lnTo>
                  <a:lnTo>
                    <a:pt x="96" y="53"/>
                  </a:lnTo>
                  <a:close/>
                  <a:moveTo>
                    <a:pt x="65" y="78"/>
                  </a:moveTo>
                  <a:lnTo>
                    <a:pt x="51" y="58"/>
                  </a:lnTo>
                  <a:lnTo>
                    <a:pt x="43" y="58"/>
                  </a:lnTo>
                  <a:lnTo>
                    <a:pt x="43" y="78"/>
                  </a:lnTo>
                  <a:lnTo>
                    <a:pt x="34" y="78"/>
                  </a:lnTo>
                  <a:lnTo>
                    <a:pt x="34" y="24"/>
                  </a:lnTo>
                  <a:lnTo>
                    <a:pt x="52" y="24"/>
                  </a:lnTo>
                  <a:lnTo>
                    <a:pt x="52" y="24"/>
                  </a:lnTo>
                  <a:lnTo>
                    <a:pt x="61" y="26"/>
                  </a:lnTo>
                  <a:lnTo>
                    <a:pt x="68" y="28"/>
                  </a:lnTo>
                  <a:lnTo>
                    <a:pt x="68" y="28"/>
                  </a:lnTo>
                  <a:lnTo>
                    <a:pt x="70" y="31"/>
                  </a:lnTo>
                  <a:lnTo>
                    <a:pt x="71" y="33"/>
                  </a:lnTo>
                  <a:lnTo>
                    <a:pt x="73" y="37"/>
                  </a:lnTo>
                  <a:lnTo>
                    <a:pt x="73" y="41"/>
                  </a:lnTo>
                  <a:lnTo>
                    <a:pt x="73" y="41"/>
                  </a:lnTo>
                  <a:lnTo>
                    <a:pt x="71" y="46"/>
                  </a:lnTo>
                  <a:lnTo>
                    <a:pt x="70" y="50"/>
                  </a:lnTo>
                  <a:lnTo>
                    <a:pt x="70" y="50"/>
                  </a:lnTo>
                  <a:lnTo>
                    <a:pt x="66" y="54"/>
                  </a:lnTo>
                  <a:lnTo>
                    <a:pt x="60" y="57"/>
                  </a:lnTo>
                  <a:lnTo>
                    <a:pt x="77" y="78"/>
                  </a:lnTo>
                  <a:lnTo>
                    <a:pt x="65" y="78"/>
                  </a:lnTo>
                  <a:close/>
                  <a:moveTo>
                    <a:pt x="64" y="41"/>
                  </a:moveTo>
                  <a:lnTo>
                    <a:pt x="64" y="41"/>
                  </a:lnTo>
                  <a:lnTo>
                    <a:pt x="62" y="36"/>
                  </a:lnTo>
                  <a:lnTo>
                    <a:pt x="60" y="33"/>
                  </a:lnTo>
                  <a:lnTo>
                    <a:pt x="60" y="33"/>
                  </a:lnTo>
                  <a:lnTo>
                    <a:pt x="56" y="31"/>
                  </a:lnTo>
                  <a:lnTo>
                    <a:pt x="51" y="31"/>
                  </a:lnTo>
                  <a:lnTo>
                    <a:pt x="43" y="31"/>
                  </a:lnTo>
                  <a:lnTo>
                    <a:pt x="43" y="51"/>
                  </a:lnTo>
                  <a:lnTo>
                    <a:pt x="51" y="51"/>
                  </a:lnTo>
                  <a:lnTo>
                    <a:pt x="51" y="51"/>
                  </a:lnTo>
                  <a:lnTo>
                    <a:pt x="56" y="51"/>
                  </a:lnTo>
                  <a:lnTo>
                    <a:pt x="60" y="49"/>
                  </a:lnTo>
                  <a:lnTo>
                    <a:pt x="60" y="49"/>
                  </a:lnTo>
                  <a:lnTo>
                    <a:pt x="62" y="46"/>
                  </a:lnTo>
                  <a:lnTo>
                    <a:pt x="64" y="41"/>
                  </a:lnTo>
                  <a:lnTo>
                    <a:pt x="64" y="4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grpSp>
      <p:pic>
        <p:nvPicPr>
          <p:cNvPr id="54" name="Picture 5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2555" y="3011413"/>
            <a:ext cx="8854299" cy="2147609"/>
          </a:xfrm>
          <a:prstGeom prst="rect">
            <a:avLst/>
          </a:prstGeom>
        </p:spPr>
      </p:pic>
    </p:spTree>
    <p:extLst>
      <p:ext uri="{BB962C8B-B14F-4D97-AF65-F5344CB8AC3E}">
        <p14:creationId xmlns:p14="http://schemas.microsoft.com/office/powerpoint/2010/main" val="415412420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0" name="Text Placeholder 3"/>
          <p:cNvSpPr>
            <a:spLocks noGrp="1"/>
          </p:cNvSpPr>
          <p:nvPr userDrawn="1">
            <p:ph type="body" sz="quarter" idx="10"/>
          </p:nvPr>
        </p:nvSpPr>
        <p:spPr>
          <a:xfrm>
            <a:off x="481837" y="1774556"/>
            <a:ext cx="11256384" cy="4194028"/>
          </a:xfrm>
          <a:prstGeom prst="rect">
            <a:avLst/>
          </a:prstGeom>
        </p:spPr>
        <p:txBody>
          <a:bodyPr/>
          <a:lstStyle>
            <a:lvl1pPr>
              <a:spcBef>
                <a:spcPts val="600"/>
              </a:spcBef>
              <a:buClr>
                <a:srgbClr val="C00000"/>
              </a:buClr>
              <a:defRPr sz="2600">
                <a:solidFill>
                  <a:schemeClr val="tx1">
                    <a:lumMod val="75000"/>
                    <a:lumOff val="25000"/>
                  </a:schemeClr>
                </a:solidFill>
              </a:defRPr>
            </a:lvl1pPr>
            <a:lvl2pPr>
              <a:spcBef>
                <a:spcPts val="600"/>
              </a:spcBef>
              <a:defRPr sz="2400">
                <a:solidFill>
                  <a:schemeClr val="tx1">
                    <a:lumMod val="75000"/>
                    <a:lumOff val="25000"/>
                  </a:schemeClr>
                </a:solidFill>
              </a:defRPr>
            </a:lvl2pPr>
            <a:lvl3pPr>
              <a:spcBef>
                <a:spcPts val="600"/>
              </a:spcBef>
              <a:buClr>
                <a:srgbClr val="C00000"/>
              </a:buClr>
              <a:defRPr sz="2200">
                <a:solidFill>
                  <a:schemeClr val="tx1">
                    <a:lumMod val="75000"/>
                    <a:lumOff val="25000"/>
                  </a:schemeClr>
                </a:solidFill>
              </a:defRPr>
            </a:lvl3pPr>
            <a:lvl4pPr>
              <a:spcBef>
                <a:spcPts val="600"/>
              </a:spcBef>
              <a:defRPr sz="2000">
                <a:solidFill>
                  <a:schemeClr val="tx1">
                    <a:lumMod val="75000"/>
                    <a:lumOff val="25000"/>
                  </a:schemeClr>
                </a:solidFill>
              </a:defRPr>
            </a:lvl4pPr>
            <a:lvl5pPr>
              <a:spcBef>
                <a:spcPts val="600"/>
              </a:spcBef>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1" name="Title 44"/>
          <p:cNvSpPr>
            <a:spLocks noGrp="1"/>
          </p:cNvSpPr>
          <p:nvPr>
            <p:ph type="title"/>
          </p:nvPr>
        </p:nvSpPr>
        <p:spPr>
          <a:xfrm>
            <a:off x="481839" y="197589"/>
            <a:ext cx="9229924" cy="787227"/>
          </a:xfrm>
          <a:prstGeom prst="rect">
            <a:avLst/>
          </a:prstGeom>
        </p:spPr>
        <p:txBody>
          <a:bodyPr lIns="0" tIns="0" rIns="0" bIns="0" anchor="ctr"/>
          <a:lstStyle>
            <a:lvl1pPr algn="l">
              <a:lnSpc>
                <a:spcPct val="85000"/>
              </a:lnSpc>
              <a:defRPr lang="en-US" sz="4000" b="0" kern="0" baseline="0" dirty="0" smtClean="0">
                <a:solidFill>
                  <a:schemeClr val="tx1">
                    <a:lumMod val="75000"/>
                    <a:lumOff val="25000"/>
                  </a:schemeClr>
                </a:solidFill>
                <a:latin typeface="Calibri Light" panose="020F0302020204030204" pitchFamily="34" charset="0"/>
                <a:ea typeface="+mj-ea"/>
                <a:cs typeface="Calibri Light" panose="020F03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540437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4"/>
          <p:cNvSpPr>
            <a:spLocks noGrp="1"/>
          </p:cNvSpPr>
          <p:nvPr>
            <p:ph type="title"/>
          </p:nvPr>
        </p:nvSpPr>
        <p:spPr>
          <a:xfrm>
            <a:off x="481839" y="197589"/>
            <a:ext cx="9229924" cy="787227"/>
          </a:xfrm>
          <a:prstGeom prst="rect">
            <a:avLst/>
          </a:prstGeom>
        </p:spPr>
        <p:txBody>
          <a:bodyPr lIns="0" tIns="0" rIns="0" bIns="0" anchor="ctr"/>
          <a:lstStyle>
            <a:lvl1pPr algn="l">
              <a:lnSpc>
                <a:spcPct val="85000"/>
              </a:lnSpc>
              <a:defRPr lang="en-US" sz="4000" b="0" kern="0" baseline="0" dirty="0" smtClean="0">
                <a:solidFill>
                  <a:schemeClr val="tx1">
                    <a:lumMod val="75000"/>
                    <a:lumOff val="25000"/>
                  </a:schemeClr>
                </a:solidFill>
                <a:latin typeface="Calibri Light" panose="020F0302020204030204" pitchFamily="34" charset="0"/>
                <a:ea typeface="+mj-ea"/>
                <a:cs typeface="Calibri Light" panose="020F030202020403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4270578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7" name="Table Placeholder 3"/>
          <p:cNvSpPr>
            <a:spLocks noGrp="1"/>
          </p:cNvSpPr>
          <p:nvPr userDrawn="1">
            <p:ph type="tbl" sz="quarter" idx="11"/>
          </p:nvPr>
        </p:nvSpPr>
        <p:spPr>
          <a:xfrm>
            <a:off x="481837" y="1581122"/>
            <a:ext cx="11239763" cy="4622375"/>
          </a:xfrm>
          <a:prstGeom prst="rect">
            <a:avLst/>
          </a:prstGeom>
        </p:spPr>
        <p:txBody>
          <a:bodyPr/>
          <a:lstStyle>
            <a:lvl1pPr marL="0" algn="l" defTabSz="914377" rtl="0" eaLnBrk="1" latinLnBrk="0" hangingPunct="1">
              <a:buClr>
                <a:srgbClr val="C00000"/>
              </a:buClr>
              <a:defRPr lang="en-US" sz="1600" kern="1200" dirty="0">
                <a:solidFill>
                  <a:schemeClr val="dk1"/>
                </a:solidFill>
                <a:latin typeface="+mn-lt"/>
                <a:ea typeface="+mn-ea"/>
                <a:cs typeface="+mn-cs"/>
              </a:defRPr>
            </a:lvl1pPr>
          </a:lstStyle>
          <a:p>
            <a:r>
              <a:rPr lang="en-US" smtClean="0"/>
              <a:t>Click icon to add table</a:t>
            </a:r>
            <a:endParaRPr lang="en-US" dirty="0"/>
          </a:p>
        </p:txBody>
      </p:sp>
      <p:sp>
        <p:nvSpPr>
          <p:cNvPr id="4" name="Title 44"/>
          <p:cNvSpPr>
            <a:spLocks noGrp="1"/>
          </p:cNvSpPr>
          <p:nvPr>
            <p:ph type="title"/>
          </p:nvPr>
        </p:nvSpPr>
        <p:spPr>
          <a:xfrm>
            <a:off x="481839" y="197589"/>
            <a:ext cx="9229924" cy="787227"/>
          </a:xfrm>
          <a:prstGeom prst="rect">
            <a:avLst/>
          </a:prstGeom>
        </p:spPr>
        <p:txBody>
          <a:bodyPr lIns="0" tIns="0" rIns="0" bIns="0" anchor="ctr"/>
          <a:lstStyle>
            <a:lvl1pPr algn="l">
              <a:lnSpc>
                <a:spcPct val="85000"/>
              </a:lnSpc>
              <a:defRPr lang="en-US" sz="4000" b="0" kern="0" baseline="0" dirty="0" smtClean="0">
                <a:solidFill>
                  <a:schemeClr val="tx1">
                    <a:lumMod val="75000"/>
                    <a:lumOff val="25000"/>
                  </a:schemeClr>
                </a:solidFill>
                <a:latin typeface="Calibri Light" panose="020F0302020204030204" pitchFamily="34" charset="0"/>
                <a:ea typeface="+mj-ea"/>
                <a:cs typeface="Calibri Light" panose="020F030202020403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250150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153" name="Picture 152"/>
          <p:cNvPicPr>
            <a:picLocks noChangeAspect="1"/>
          </p:cNvPicPr>
          <p:nvPr userDrawn="1"/>
        </p:nvPicPr>
        <p:blipFill rotWithShape="1">
          <a:blip r:embed="rId2" cstate="print">
            <a:extLst>
              <a:ext uri="{28A0092B-C50C-407E-A947-70E740481C1C}">
                <a14:useLocalDpi xmlns:a14="http://schemas.microsoft.com/office/drawing/2010/main" val="0"/>
              </a:ext>
            </a:extLst>
          </a:blip>
          <a:srcRect l="9395" t="8866" r="1777" b="18887"/>
          <a:stretch/>
        </p:blipFill>
        <p:spPr>
          <a:xfrm>
            <a:off x="251" y="-2178"/>
            <a:ext cx="12191500" cy="6862355"/>
          </a:xfrm>
          <a:prstGeom prst="rect">
            <a:avLst/>
          </a:prstGeom>
        </p:spPr>
      </p:pic>
      <p:grpSp>
        <p:nvGrpSpPr>
          <p:cNvPr id="198" name="Group 197"/>
          <p:cNvGrpSpPr/>
          <p:nvPr userDrawn="1"/>
        </p:nvGrpSpPr>
        <p:grpSpPr>
          <a:xfrm>
            <a:off x="3873603" y="1967669"/>
            <a:ext cx="1186612" cy="802951"/>
            <a:chOff x="2605766" y="2038518"/>
            <a:chExt cx="1007036" cy="681436"/>
          </a:xfrm>
        </p:grpSpPr>
        <p:sp>
          <p:nvSpPr>
            <p:cNvPr id="205" name="Freeform 204"/>
            <p:cNvSpPr/>
            <p:nvPr userDrawn="1"/>
          </p:nvSpPr>
          <p:spPr>
            <a:xfrm>
              <a:off x="2687388" y="2169252"/>
              <a:ext cx="810107" cy="352585"/>
            </a:xfrm>
            <a:custGeom>
              <a:avLst/>
              <a:gdLst>
                <a:gd name="connsiteX0" fmla="*/ 0 w 813268"/>
                <a:gd name="connsiteY0" fmla="*/ 353961 h 353961"/>
                <a:gd name="connsiteX1" fmla="*/ 813268 w 813268"/>
                <a:gd name="connsiteY1" fmla="*/ 307609 h 353961"/>
                <a:gd name="connsiteX2" fmla="*/ 800627 w 813268"/>
                <a:gd name="connsiteY2" fmla="*/ 0 h 353961"/>
                <a:gd name="connsiteX3" fmla="*/ 46352 w 813268"/>
                <a:gd name="connsiteY3" fmla="*/ 12642 h 353961"/>
                <a:gd name="connsiteX4" fmla="*/ 0 w 813268"/>
                <a:gd name="connsiteY4" fmla="*/ 353961 h 353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268" h="353961">
                  <a:moveTo>
                    <a:pt x="0" y="353961"/>
                  </a:moveTo>
                  <a:lnTo>
                    <a:pt x="813268" y="307609"/>
                  </a:lnTo>
                  <a:lnTo>
                    <a:pt x="800627" y="0"/>
                  </a:lnTo>
                  <a:lnTo>
                    <a:pt x="46352" y="12642"/>
                  </a:lnTo>
                  <a:lnTo>
                    <a:pt x="0" y="353961"/>
                  </a:lnTo>
                  <a:close/>
                </a:path>
              </a:pathLst>
            </a:custGeom>
            <a:solidFill>
              <a:schemeClr val="bg1"/>
            </a:solidFill>
            <a:ln>
              <a:noFill/>
            </a:ln>
            <a:effectLst>
              <a:outerShdw blurRad="63500" dist="50800" dir="6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sp>
          <p:nvSpPr>
            <p:cNvPr id="206" name="Freeform 205"/>
            <p:cNvSpPr>
              <a:spLocks/>
            </p:cNvSpPr>
            <p:nvPr userDrawn="1"/>
          </p:nvSpPr>
          <p:spPr bwMode="auto">
            <a:xfrm>
              <a:off x="2686920" y="2062993"/>
              <a:ext cx="807676" cy="461161"/>
            </a:xfrm>
            <a:custGeom>
              <a:avLst/>
              <a:gdLst/>
              <a:ahLst/>
              <a:cxnLst>
                <a:cxn ang="0">
                  <a:pos x="64" y="70"/>
                </a:cxn>
                <a:cxn ang="0">
                  <a:pos x="0" y="716"/>
                </a:cxn>
                <a:cxn ang="0">
                  <a:pos x="1152" y="650"/>
                </a:cxn>
                <a:cxn ang="0">
                  <a:pos x="1254" y="0"/>
                </a:cxn>
                <a:cxn ang="0">
                  <a:pos x="64" y="70"/>
                </a:cxn>
              </a:cxnLst>
              <a:rect l="0" t="0" r="r" b="b"/>
              <a:pathLst>
                <a:path w="1254" h="716">
                  <a:moveTo>
                    <a:pt x="64" y="70"/>
                  </a:moveTo>
                  <a:lnTo>
                    <a:pt x="0" y="716"/>
                  </a:lnTo>
                  <a:lnTo>
                    <a:pt x="1152" y="650"/>
                  </a:lnTo>
                  <a:lnTo>
                    <a:pt x="1254" y="0"/>
                  </a:lnTo>
                  <a:lnTo>
                    <a:pt x="64"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7" name="Freeform 206"/>
            <p:cNvSpPr>
              <a:spLocks/>
            </p:cNvSpPr>
            <p:nvPr userDrawn="1"/>
          </p:nvSpPr>
          <p:spPr bwMode="auto">
            <a:xfrm>
              <a:off x="2650852" y="2038518"/>
              <a:ext cx="881100" cy="503670"/>
            </a:xfrm>
            <a:custGeom>
              <a:avLst/>
              <a:gdLst/>
              <a:ahLst/>
              <a:cxnLst>
                <a:cxn ang="0">
                  <a:pos x="90" y="0"/>
                </a:cxn>
                <a:cxn ang="0">
                  <a:pos x="1276" y="0"/>
                </a:cxn>
                <a:cxn ang="0">
                  <a:pos x="1276" y="0"/>
                </a:cxn>
                <a:cxn ang="0">
                  <a:pos x="1294" y="2"/>
                </a:cxn>
                <a:cxn ang="0">
                  <a:pos x="1312" y="8"/>
                </a:cxn>
                <a:cxn ang="0">
                  <a:pos x="1328" y="16"/>
                </a:cxn>
                <a:cxn ang="0">
                  <a:pos x="1340" y="26"/>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0" y="756"/>
                </a:cxn>
                <a:cxn ang="0">
                  <a:pos x="1328" y="766"/>
                </a:cxn>
                <a:cxn ang="0">
                  <a:pos x="1312" y="776"/>
                </a:cxn>
                <a:cxn ang="0">
                  <a:pos x="1294" y="780"/>
                </a:cxn>
                <a:cxn ang="0">
                  <a:pos x="1276" y="782"/>
                </a:cxn>
                <a:cxn ang="0">
                  <a:pos x="90" y="782"/>
                </a:cxn>
                <a:cxn ang="0">
                  <a:pos x="90" y="782"/>
                </a:cxn>
                <a:cxn ang="0">
                  <a:pos x="72" y="780"/>
                </a:cxn>
                <a:cxn ang="0">
                  <a:pos x="54" y="776"/>
                </a:cxn>
                <a:cxn ang="0">
                  <a:pos x="40" y="766"/>
                </a:cxn>
                <a:cxn ang="0">
                  <a:pos x="26" y="756"/>
                </a:cxn>
                <a:cxn ang="0">
                  <a:pos x="14" y="742"/>
                </a:cxn>
                <a:cxn ang="0">
                  <a:pos x="6" y="726"/>
                </a:cxn>
                <a:cxn ang="0">
                  <a:pos x="0" y="710"/>
                </a:cxn>
                <a:cxn ang="0">
                  <a:pos x="0" y="692"/>
                </a:cxn>
                <a:cxn ang="0">
                  <a:pos x="0" y="92"/>
                </a:cxn>
                <a:cxn ang="0">
                  <a:pos x="0" y="92"/>
                </a:cxn>
                <a:cxn ang="0">
                  <a:pos x="0" y="72"/>
                </a:cxn>
                <a:cxn ang="0">
                  <a:pos x="6" y="56"/>
                </a:cxn>
                <a:cxn ang="0">
                  <a:pos x="14" y="40"/>
                </a:cxn>
                <a:cxn ang="0">
                  <a:pos x="26" y="26"/>
                </a:cxn>
                <a:cxn ang="0">
                  <a:pos x="40" y="16"/>
                </a:cxn>
                <a:cxn ang="0">
                  <a:pos x="54" y="8"/>
                </a:cxn>
                <a:cxn ang="0">
                  <a:pos x="72" y="2"/>
                </a:cxn>
                <a:cxn ang="0">
                  <a:pos x="90" y="0"/>
                </a:cxn>
                <a:cxn ang="0">
                  <a:pos x="90" y="0"/>
                </a:cxn>
              </a:cxnLst>
              <a:rect l="0" t="0" r="r" b="b"/>
              <a:pathLst>
                <a:path w="1368" h="782">
                  <a:moveTo>
                    <a:pt x="90" y="0"/>
                  </a:moveTo>
                  <a:lnTo>
                    <a:pt x="1276" y="0"/>
                  </a:lnTo>
                  <a:lnTo>
                    <a:pt x="1276" y="0"/>
                  </a:lnTo>
                  <a:lnTo>
                    <a:pt x="1294" y="2"/>
                  </a:lnTo>
                  <a:lnTo>
                    <a:pt x="1312" y="8"/>
                  </a:lnTo>
                  <a:lnTo>
                    <a:pt x="1328" y="16"/>
                  </a:lnTo>
                  <a:lnTo>
                    <a:pt x="1340" y="26"/>
                  </a:lnTo>
                  <a:lnTo>
                    <a:pt x="1352" y="40"/>
                  </a:lnTo>
                  <a:lnTo>
                    <a:pt x="1360" y="56"/>
                  </a:lnTo>
                  <a:lnTo>
                    <a:pt x="1366" y="72"/>
                  </a:lnTo>
                  <a:lnTo>
                    <a:pt x="1368" y="92"/>
                  </a:lnTo>
                  <a:lnTo>
                    <a:pt x="1368" y="692"/>
                  </a:lnTo>
                  <a:lnTo>
                    <a:pt x="1368" y="692"/>
                  </a:lnTo>
                  <a:lnTo>
                    <a:pt x="1366" y="710"/>
                  </a:lnTo>
                  <a:lnTo>
                    <a:pt x="1360" y="726"/>
                  </a:lnTo>
                  <a:lnTo>
                    <a:pt x="1352" y="742"/>
                  </a:lnTo>
                  <a:lnTo>
                    <a:pt x="1340" y="756"/>
                  </a:lnTo>
                  <a:lnTo>
                    <a:pt x="1328" y="766"/>
                  </a:lnTo>
                  <a:lnTo>
                    <a:pt x="1312" y="776"/>
                  </a:lnTo>
                  <a:lnTo>
                    <a:pt x="1294" y="780"/>
                  </a:lnTo>
                  <a:lnTo>
                    <a:pt x="1276" y="782"/>
                  </a:lnTo>
                  <a:lnTo>
                    <a:pt x="90" y="782"/>
                  </a:lnTo>
                  <a:lnTo>
                    <a:pt x="90" y="782"/>
                  </a:lnTo>
                  <a:lnTo>
                    <a:pt x="72" y="780"/>
                  </a:lnTo>
                  <a:lnTo>
                    <a:pt x="54" y="776"/>
                  </a:lnTo>
                  <a:lnTo>
                    <a:pt x="40" y="766"/>
                  </a:lnTo>
                  <a:lnTo>
                    <a:pt x="26" y="756"/>
                  </a:lnTo>
                  <a:lnTo>
                    <a:pt x="14" y="742"/>
                  </a:lnTo>
                  <a:lnTo>
                    <a:pt x="6" y="726"/>
                  </a:lnTo>
                  <a:lnTo>
                    <a:pt x="0" y="710"/>
                  </a:lnTo>
                  <a:lnTo>
                    <a:pt x="0" y="692"/>
                  </a:lnTo>
                  <a:lnTo>
                    <a:pt x="0" y="92"/>
                  </a:lnTo>
                  <a:lnTo>
                    <a:pt x="0" y="92"/>
                  </a:lnTo>
                  <a:lnTo>
                    <a:pt x="0" y="72"/>
                  </a:lnTo>
                  <a:lnTo>
                    <a:pt x="6" y="56"/>
                  </a:lnTo>
                  <a:lnTo>
                    <a:pt x="14" y="40"/>
                  </a:lnTo>
                  <a:lnTo>
                    <a:pt x="26" y="26"/>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8" name="Freeform 207"/>
            <p:cNvSpPr>
              <a:spLocks/>
            </p:cNvSpPr>
            <p:nvPr userDrawn="1"/>
          </p:nvSpPr>
          <p:spPr bwMode="auto">
            <a:xfrm>
              <a:off x="2713971" y="2108079"/>
              <a:ext cx="754861" cy="364549"/>
            </a:xfrm>
            <a:custGeom>
              <a:avLst/>
              <a:gdLst/>
              <a:ahLst/>
              <a:cxnLst>
                <a:cxn ang="0">
                  <a:pos x="772" y="0"/>
                </a:cxn>
                <a:cxn ang="0">
                  <a:pos x="806" y="76"/>
                </a:cxn>
                <a:cxn ang="0">
                  <a:pos x="772" y="490"/>
                </a:cxn>
                <a:cxn ang="0">
                  <a:pos x="524" y="0"/>
                </a:cxn>
                <a:cxn ang="0">
                  <a:pos x="368" y="490"/>
                </a:cxn>
                <a:cxn ang="0">
                  <a:pos x="368" y="334"/>
                </a:cxn>
                <a:cxn ang="0">
                  <a:pos x="366" y="324"/>
                </a:cxn>
                <a:cxn ang="0">
                  <a:pos x="356" y="308"/>
                </a:cxn>
                <a:cxn ang="0">
                  <a:pos x="334" y="292"/>
                </a:cxn>
                <a:cxn ang="0">
                  <a:pos x="318" y="284"/>
                </a:cxn>
                <a:cxn ang="0">
                  <a:pos x="346" y="270"/>
                </a:cxn>
                <a:cxn ang="0">
                  <a:pos x="362" y="258"/>
                </a:cxn>
                <a:cxn ang="0">
                  <a:pos x="368" y="244"/>
                </a:cxn>
                <a:cxn ang="0">
                  <a:pos x="368" y="76"/>
                </a:cxn>
                <a:cxn ang="0">
                  <a:pos x="368" y="60"/>
                </a:cxn>
                <a:cxn ang="0">
                  <a:pos x="360" y="32"/>
                </a:cxn>
                <a:cxn ang="0">
                  <a:pos x="344" y="12"/>
                </a:cxn>
                <a:cxn ang="0">
                  <a:pos x="314" y="2"/>
                </a:cxn>
                <a:cxn ang="0">
                  <a:pos x="0" y="0"/>
                </a:cxn>
                <a:cxn ang="0">
                  <a:pos x="34" y="76"/>
                </a:cxn>
                <a:cxn ang="0">
                  <a:pos x="0" y="490"/>
                </a:cxn>
                <a:cxn ang="0">
                  <a:pos x="114" y="566"/>
                </a:cxn>
                <a:cxn ang="0">
                  <a:pos x="248" y="322"/>
                </a:cxn>
                <a:cxn ang="0">
                  <a:pos x="260" y="322"/>
                </a:cxn>
                <a:cxn ang="0">
                  <a:pos x="276" y="330"/>
                </a:cxn>
                <a:cxn ang="0">
                  <a:pos x="284" y="344"/>
                </a:cxn>
                <a:cxn ang="0">
                  <a:pos x="288" y="372"/>
                </a:cxn>
                <a:cxn ang="0">
                  <a:pos x="470" y="566"/>
                </a:cxn>
                <a:cxn ang="0">
                  <a:pos x="660" y="394"/>
                </a:cxn>
                <a:cxn ang="0">
                  <a:pos x="1096" y="566"/>
                </a:cxn>
                <a:cxn ang="0">
                  <a:pos x="1114" y="566"/>
                </a:cxn>
                <a:cxn ang="0">
                  <a:pos x="1142" y="560"/>
                </a:cxn>
                <a:cxn ang="0">
                  <a:pos x="1162" y="544"/>
                </a:cxn>
                <a:cxn ang="0">
                  <a:pos x="1170" y="512"/>
                </a:cxn>
                <a:cxn ang="0">
                  <a:pos x="1172" y="76"/>
                </a:cxn>
                <a:cxn ang="0">
                  <a:pos x="1170" y="64"/>
                </a:cxn>
                <a:cxn ang="0">
                  <a:pos x="1162" y="38"/>
                </a:cxn>
                <a:cxn ang="0">
                  <a:pos x="1148" y="18"/>
                </a:cxn>
                <a:cxn ang="0">
                  <a:pos x="1132" y="8"/>
                </a:cxn>
                <a:cxn ang="0">
                  <a:pos x="1110" y="2"/>
                </a:cxn>
                <a:cxn ang="0">
                  <a:pos x="1096" y="0"/>
                </a:cxn>
              </a:cxnLst>
              <a:rect l="0" t="0" r="r" b="b"/>
              <a:pathLst>
                <a:path w="1172" h="566">
                  <a:moveTo>
                    <a:pt x="1096" y="0"/>
                  </a:moveTo>
                  <a:lnTo>
                    <a:pt x="772" y="0"/>
                  </a:lnTo>
                  <a:lnTo>
                    <a:pt x="772" y="76"/>
                  </a:lnTo>
                  <a:lnTo>
                    <a:pt x="806" y="76"/>
                  </a:lnTo>
                  <a:lnTo>
                    <a:pt x="806" y="490"/>
                  </a:lnTo>
                  <a:lnTo>
                    <a:pt x="772" y="490"/>
                  </a:lnTo>
                  <a:lnTo>
                    <a:pt x="650"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2"/>
                  </a:lnTo>
                  <a:lnTo>
                    <a:pt x="318" y="284"/>
                  </a:lnTo>
                  <a:lnTo>
                    <a:pt x="318" y="284"/>
                  </a:lnTo>
                  <a:lnTo>
                    <a:pt x="334" y="278"/>
                  </a:lnTo>
                  <a:lnTo>
                    <a:pt x="346" y="270"/>
                  </a:lnTo>
                  <a:lnTo>
                    <a:pt x="356" y="264"/>
                  </a:lnTo>
                  <a:lnTo>
                    <a:pt x="362" y="258"/>
                  </a:lnTo>
                  <a:lnTo>
                    <a:pt x="366" y="250"/>
                  </a:lnTo>
                  <a:lnTo>
                    <a:pt x="368" y="244"/>
                  </a:lnTo>
                  <a:lnTo>
                    <a:pt x="368" y="230"/>
                  </a:lnTo>
                  <a:lnTo>
                    <a:pt x="368" y="76"/>
                  </a:lnTo>
                  <a:lnTo>
                    <a:pt x="368" y="76"/>
                  </a:lnTo>
                  <a:lnTo>
                    <a:pt x="368" y="60"/>
                  </a:lnTo>
                  <a:lnTo>
                    <a:pt x="366" y="44"/>
                  </a:lnTo>
                  <a:lnTo>
                    <a:pt x="360" y="32"/>
                  </a:lnTo>
                  <a:lnTo>
                    <a:pt x="354" y="20"/>
                  </a:lnTo>
                  <a:lnTo>
                    <a:pt x="344" y="12"/>
                  </a:lnTo>
                  <a:lnTo>
                    <a:pt x="330" y="6"/>
                  </a:lnTo>
                  <a:lnTo>
                    <a:pt x="314" y="2"/>
                  </a:lnTo>
                  <a:lnTo>
                    <a:pt x="292" y="0"/>
                  </a:lnTo>
                  <a:lnTo>
                    <a:pt x="0" y="0"/>
                  </a:lnTo>
                  <a:lnTo>
                    <a:pt x="0" y="80"/>
                  </a:lnTo>
                  <a:lnTo>
                    <a:pt x="34" y="76"/>
                  </a:lnTo>
                  <a:lnTo>
                    <a:pt x="34" y="490"/>
                  </a:lnTo>
                  <a:lnTo>
                    <a:pt x="0" y="490"/>
                  </a:lnTo>
                  <a:lnTo>
                    <a:pt x="0" y="566"/>
                  </a:lnTo>
                  <a:lnTo>
                    <a:pt x="114" y="566"/>
                  </a:lnTo>
                  <a:lnTo>
                    <a:pt x="114" y="322"/>
                  </a:lnTo>
                  <a:lnTo>
                    <a:pt x="248" y="322"/>
                  </a:lnTo>
                  <a:lnTo>
                    <a:pt x="248" y="322"/>
                  </a:lnTo>
                  <a:lnTo>
                    <a:pt x="260" y="322"/>
                  </a:lnTo>
                  <a:lnTo>
                    <a:pt x="268" y="326"/>
                  </a:lnTo>
                  <a:lnTo>
                    <a:pt x="276" y="330"/>
                  </a:lnTo>
                  <a:lnTo>
                    <a:pt x="282" y="336"/>
                  </a:lnTo>
                  <a:lnTo>
                    <a:pt x="284" y="344"/>
                  </a:lnTo>
                  <a:lnTo>
                    <a:pt x="288"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2" y="554"/>
                  </a:lnTo>
                  <a:lnTo>
                    <a:pt x="1162" y="544"/>
                  </a:lnTo>
                  <a:lnTo>
                    <a:pt x="1168" y="530"/>
                  </a:lnTo>
                  <a:lnTo>
                    <a:pt x="1170" y="512"/>
                  </a:lnTo>
                  <a:lnTo>
                    <a:pt x="1172" y="490"/>
                  </a:lnTo>
                  <a:lnTo>
                    <a:pt x="1172" y="76"/>
                  </a:lnTo>
                  <a:lnTo>
                    <a:pt x="1172" y="76"/>
                  </a:lnTo>
                  <a:lnTo>
                    <a:pt x="1170" y="64"/>
                  </a:lnTo>
                  <a:lnTo>
                    <a:pt x="1168" y="52"/>
                  </a:lnTo>
                  <a:lnTo>
                    <a:pt x="1162" y="38"/>
                  </a:lnTo>
                  <a:lnTo>
                    <a:pt x="1154" y="24"/>
                  </a:lnTo>
                  <a:lnTo>
                    <a:pt x="1148" y="18"/>
                  </a:lnTo>
                  <a:lnTo>
                    <a:pt x="1140" y="12"/>
                  </a:lnTo>
                  <a:lnTo>
                    <a:pt x="1132" y="8"/>
                  </a:lnTo>
                  <a:lnTo>
                    <a:pt x="1120" y="4"/>
                  </a:lnTo>
                  <a:lnTo>
                    <a:pt x="1110" y="2"/>
                  </a:lnTo>
                  <a:lnTo>
                    <a:pt x="1096" y="0"/>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9" name="Freeform 208"/>
            <p:cNvSpPr>
              <a:spLocks/>
            </p:cNvSpPr>
            <p:nvPr userDrawn="1"/>
          </p:nvSpPr>
          <p:spPr bwMode="auto">
            <a:xfrm>
              <a:off x="2713971" y="2108079"/>
              <a:ext cx="754861" cy="364549"/>
            </a:xfrm>
            <a:custGeom>
              <a:avLst/>
              <a:gdLst/>
              <a:ahLst/>
              <a:cxnLst>
                <a:cxn ang="0">
                  <a:pos x="772" y="0"/>
                </a:cxn>
                <a:cxn ang="0">
                  <a:pos x="806" y="490"/>
                </a:cxn>
                <a:cxn ang="0">
                  <a:pos x="524" y="0"/>
                </a:cxn>
                <a:cxn ang="0">
                  <a:pos x="368" y="334"/>
                </a:cxn>
                <a:cxn ang="0">
                  <a:pos x="366" y="324"/>
                </a:cxn>
                <a:cxn ang="0">
                  <a:pos x="346" y="300"/>
                </a:cxn>
                <a:cxn ang="0">
                  <a:pos x="318" y="284"/>
                </a:cxn>
                <a:cxn ang="0">
                  <a:pos x="334" y="278"/>
                </a:cxn>
                <a:cxn ang="0">
                  <a:pos x="362" y="258"/>
                </a:cxn>
                <a:cxn ang="0">
                  <a:pos x="368" y="230"/>
                </a:cxn>
                <a:cxn ang="0">
                  <a:pos x="368" y="60"/>
                </a:cxn>
                <a:cxn ang="0">
                  <a:pos x="354" y="20"/>
                </a:cxn>
                <a:cxn ang="0">
                  <a:pos x="330" y="6"/>
                </a:cxn>
                <a:cxn ang="0">
                  <a:pos x="0" y="0"/>
                </a:cxn>
                <a:cxn ang="0">
                  <a:pos x="34" y="490"/>
                </a:cxn>
                <a:cxn ang="0">
                  <a:pos x="114" y="566"/>
                </a:cxn>
                <a:cxn ang="0">
                  <a:pos x="248" y="322"/>
                </a:cxn>
                <a:cxn ang="0">
                  <a:pos x="276" y="330"/>
                </a:cxn>
                <a:cxn ang="0">
                  <a:pos x="286" y="352"/>
                </a:cxn>
                <a:cxn ang="0">
                  <a:pos x="470" y="566"/>
                </a:cxn>
                <a:cxn ang="0">
                  <a:pos x="708" y="566"/>
                </a:cxn>
                <a:cxn ang="0">
                  <a:pos x="1114" y="566"/>
                </a:cxn>
                <a:cxn ang="0">
                  <a:pos x="1154" y="554"/>
                </a:cxn>
                <a:cxn ang="0">
                  <a:pos x="1168" y="530"/>
                </a:cxn>
                <a:cxn ang="0">
                  <a:pos x="1172" y="76"/>
                </a:cxn>
                <a:cxn ang="0">
                  <a:pos x="1168" y="52"/>
                </a:cxn>
                <a:cxn ang="0">
                  <a:pos x="1154" y="24"/>
                </a:cxn>
                <a:cxn ang="0">
                  <a:pos x="1132" y="8"/>
                </a:cxn>
                <a:cxn ang="0">
                  <a:pos x="1096" y="0"/>
                </a:cxn>
                <a:cxn ang="0">
                  <a:pos x="1096" y="2"/>
                </a:cxn>
                <a:cxn ang="0">
                  <a:pos x="1130" y="8"/>
                </a:cxn>
                <a:cxn ang="0">
                  <a:pos x="1154" y="24"/>
                </a:cxn>
                <a:cxn ang="0">
                  <a:pos x="1168" y="52"/>
                </a:cxn>
                <a:cxn ang="0">
                  <a:pos x="1172" y="76"/>
                </a:cxn>
                <a:cxn ang="0">
                  <a:pos x="1170" y="512"/>
                </a:cxn>
                <a:cxn ang="0">
                  <a:pos x="1152" y="552"/>
                </a:cxn>
                <a:cxn ang="0">
                  <a:pos x="1130" y="564"/>
                </a:cxn>
                <a:cxn ang="0">
                  <a:pos x="708" y="566"/>
                </a:cxn>
                <a:cxn ang="0">
                  <a:pos x="470" y="566"/>
                </a:cxn>
                <a:cxn ang="0">
                  <a:pos x="290" y="372"/>
                </a:cxn>
                <a:cxn ang="0">
                  <a:pos x="282" y="336"/>
                </a:cxn>
                <a:cxn ang="0">
                  <a:pos x="268" y="326"/>
                </a:cxn>
                <a:cxn ang="0">
                  <a:pos x="114" y="322"/>
                </a:cxn>
                <a:cxn ang="0">
                  <a:pos x="0" y="490"/>
                </a:cxn>
                <a:cxn ang="0">
                  <a:pos x="0" y="80"/>
                </a:cxn>
                <a:cxn ang="0">
                  <a:pos x="292" y="2"/>
                </a:cxn>
                <a:cxn ang="0">
                  <a:pos x="344" y="12"/>
                </a:cxn>
                <a:cxn ang="0">
                  <a:pos x="360" y="32"/>
                </a:cxn>
                <a:cxn ang="0">
                  <a:pos x="368" y="76"/>
                </a:cxn>
                <a:cxn ang="0">
                  <a:pos x="366" y="244"/>
                </a:cxn>
                <a:cxn ang="0">
                  <a:pos x="356" y="264"/>
                </a:cxn>
                <a:cxn ang="0">
                  <a:pos x="318" y="284"/>
                </a:cxn>
                <a:cxn ang="0">
                  <a:pos x="334" y="292"/>
                </a:cxn>
                <a:cxn ang="0">
                  <a:pos x="362" y="316"/>
                </a:cxn>
                <a:cxn ang="0">
                  <a:pos x="366" y="330"/>
                </a:cxn>
                <a:cxn ang="0">
                  <a:pos x="368" y="490"/>
                </a:cxn>
                <a:cxn ang="0">
                  <a:pos x="650" y="2"/>
                </a:cxn>
                <a:cxn ang="0">
                  <a:pos x="808" y="76"/>
                </a:cxn>
                <a:cxn ang="0">
                  <a:pos x="1096" y="2"/>
                </a:cxn>
              </a:cxnLst>
              <a:rect l="0" t="0" r="r" b="b"/>
              <a:pathLst>
                <a:path w="1172" h="566">
                  <a:moveTo>
                    <a:pt x="1096" y="0"/>
                  </a:moveTo>
                  <a:lnTo>
                    <a:pt x="1096" y="0"/>
                  </a:lnTo>
                  <a:lnTo>
                    <a:pt x="772" y="0"/>
                  </a:lnTo>
                  <a:lnTo>
                    <a:pt x="772" y="78"/>
                  </a:lnTo>
                  <a:lnTo>
                    <a:pt x="806" y="78"/>
                  </a:lnTo>
                  <a:lnTo>
                    <a:pt x="806" y="490"/>
                  </a:lnTo>
                  <a:lnTo>
                    <a:pt x="772" y="490"/>
                  </a:lnTo>
                  <a:lnTo>
                    <a:pt x="652"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0"/>
                  </a:lnTo>
                  <a:lnTo>
                    <a:pt x="318" y="284"/>
                  </a:lnTo>
                  <a:lnTo>
                    <a:pt x="318" y="284"/>
                  </a:lnTo>
                  <a:lnTo>
                    <a:pt x="318" y="284"/>
                  </a:lnTo>
                  <a:lnTo>
                    <a:pt x="318" y="284"/>
                  </a:lnTo>
                  <a:lnTo>
                    <a:pt x="334" y="278"/>
                  </a:lnTo>
                  <a:lnTo>
                    <a:pt x="346" y="272"/>
                  </a:lnTo>
                  <a:lnTo>
                    <a:pt x="356" y="264"/>
                  </a:lnTo>
                  <a:lnTo>
                    <a:pt x="362" y="258"/>
                  </a:lnTo>
                  <a:lnTo>
                    <a:pt x="366" y="250"/>
                  </a:lnTo>
                  <a:lnTo>
                    <a:pt x="368" y="244"/>
                  </a:lnTo>
                  <a:lnTo>
                    <a:pt x="368" y="230"/>
                  </a:lnTo>
                  <a:lnTo>
                    <a:pt x="368" y="76"/>
                  </a:lnTo>
                  <a:lnTo>
                    <a:pt x="368" y="76"/>
                  </a:lnTo>
                  <a:lnTo>
                    <a:pt x="368" y="60"/>
                  </a:lnTo>
                  <a:lnTo>
                    <a:pt x="366" y="44"/>
                  </a:lnTo>
                  <a:lnTo>
                    <a:pt x="362" y="32"/>
                  </a:lnTo>
                  <a:lnTo>
                    <a:pt x="354" y="20"/>
                  </a:lnTo>
                  <a:lnTo>
                    <a:pt x="354" y="20"/>
                  </a:lnTo>
                  <a:lnTo>
                    <a:pt x="344" y="12"/>
                  </a:lnTo>
                  <a:lnTo>
                    <a:pt x="330" y="6"/>
                  </a:lnTo>
                  <a:lnTo>
                    <a:pt x="314" y="2"/>
                  </a:lnTo>
                  <a:lnTo>
                    <a:pt x="292" y="0"/>
                  </a:lnTo>
                  <a:lnTo>
                    <a:pt x="0" y="0"/>
                  </a:lnTo>
                  <a:lnTo>
                    <a:pt x="0" y="80"/>
                  </a:lnTo>
                  <a:lnTo>
                    <a:pt x="34" y="78"/>
                  </a:lnTo>
                  <a:lnTo>
                    <a:pt x="34" y="490"/>
                  </a:lnTo>
                  <a:lnTo>
                    <a:pt x="0" y="490"/>
                  </a:lnTo>
                  <a:lnTo>
                    <a:pt x="0" y="566"/>
                  </a:lnTo>
                  <a:lnTo>
                    <a:pt x="114" y="566"/>
                  </a:lnTo>
                  <a:lnTo>
                    <a:pt x="114" y="322"/>
                  </a:lnTo>
                  <a:lnTo>
                    <a:pt x="248" y="322"/>
                  </a:lnTo>
                  <a:lnTo>
                    <a:pt x="248" y="322"/>
                  </a:lnTo>
                  <a:lnTo>
                    <a:pt x="260" y="322"/>
                  </a:lnTo>
                  <a:lnTo>
                    <a:pt x="268" y="326"/>
                  </a:lnTo>
                  <a:lnTo>
                    <a:pt x="276" y="330"/>
                  </a:lnTo>
                  <a:lnTo>
                    <a:pt x="280" y="336"/>
                  </a:lnTo>
                  <a:lnTo>
                    <a:pt x="284" y="344"/>
                  </a:lnTo>
                  <a:lnTo>
                    <a:pt x="286"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4" y="554"/>
                  </a:lnTo>
                  <a:lnTo>
                    <a:pt x="1154" y="554"/>
                  </a:lnTo>
                  <a:lnTo>
                    <a:pt x="1162" y="544"/>
                  </a:lnTo>
                  <a:lnTo>
                    <a:pt x="1168" y="530"/>
                  </a:lnTo>
                  <a:lnTo>
                    <a:pt x="1172" y="512"/>
                  </a:lnTo>
                  <a:lnTo>
                    <a:pt x="1172" y="490"/>
                  </a:lnTo>
                  <a:lnTo>
                    <a:pt x="1172" y="76"/>
                  </a:lnTo>
                  <a:lnTo>
                    <a:pt x="1172" y="76"/>
                  </a:lnTo>
                  <a:lnTo>
                    <a:pt x="1172" y="64"/>
                  </a:lnTo>
                  <a:lnTo>
                    <a:pt x="1168" y="52"/>
                  </a:lnTo>
                  <a:lnTo>
                    <a:pt x="1162" y="38"/>
                  </a:lnTo>
                  <a:lnTo>
                    <a:pt x="1162" y="38"/>
                  </a:lnTo>
                  <a:lnTo>
                    <a:pt x="1154" y="24"/>
                  </a:lnTo>
                  <a:lnTo>
                    <a:pt x="1148" y="18"/>
                  </a:lnTo>
                  <a:lnTo>
                    <a:pt x="1140" y="12"/>
                  </a:lnTo>
                  <a:lnTo>
                    <a:pt x="1132" y="8"/>
                  </a:lnTo>
                  <a:lnTo>
                    <a:pt x="1122" y="4"/>
                  </a:lnTo>
                  <a:lnTo>
                    <a:pt x="1110" y="2"/>
                  </a:lnTo>
                  <a:lnTo>
                    <a:pt x="1096" y="0"/>
                  </a:lnTo>
                  <a:lnTo>
                    <a:pt x="1096" y="0"/>
                  </a:lnTo>
                  <a:lnTo>
                    <a:pt x="1096" y="2"/>
                  </a:lnTo>
                  <a:lnTo>
                    <a:pt x="1096" y="2"/>
                  </a:lnTo>
                  <a:lnTo>
                    <a:pt x="1110" y="2"/>
                  </a:lnTo>
                  <a:lnTo>
                    <a:pt x="1120" y="4"/>
                  </a:lnTo>
                  <a:lnTo>
                    <a:pt x="1130" y="8"/>
                  </a:lnTo>
                  <a:lnTo>
                    <a:pt x="1140" y="12"/>
                  </a:lnTo>
                  <a:lnTo>
                    <a:pt x="1146" y="18"/>
                  </a:lnTo>
                  <a:lnTo>
                    <a:pt x="1154" y="24"/>
                  </a:lnTo>
                  <a:lnTo>
                    <a:pt x="1162" y="38"/>
                  </a:lnTo>
                  <a:lnTo>
                    <a:pt x="1162" y="38"/>
                  </a:lnTo>
                  <a:lnTo>
                    <a:pt x="1168" y="52"/>
                  </a:lnTo>
                  <a:lnTo>
                    <a:pt x="1170" y="66"/>
                  </a:lnTo>
                  <a:lnTo>
                    <a:pt x="1170" y="66"/>
                  </a:lnTo>
                  <a:lnTo>
                    <a:pt x="1172" y="76"/>
                  </a:lnTo>
                  <a:lnTo>
                    <a:pt x="1172" y="490"/>
                  </a:lnTo>
                  <a:lnTo>
                    <a:pt x="1172" y="490"/>
                  </a:lnTo>
                  <a:lnTo>
                    <a:pt x="1170" y="512"/>
                  </a:lnTo>
                  <a:lnTo>
                    <a:pt x="1166" y="530"/>
                  </a:lnTo>
                  <a:lnTo>
                    <a:pt x="1160" y="544"/>
                  </a:lnTo>
                  <a:lnTo>
                    <a:pt x="1152" y="552"/>
                  </a:lnTo>
                  <a:lnTo>
                    <a:pt x="1152" y="552"/>
                  </a:lnTo>
                  <a:lnTo>
                    <a:pt x="1142" y="560"/>
                  </a:lnTo>
                  <a:lnTo>
                    <a:pt x="1130" y="564"/>
                  </a:lnTo>
                  <a:lnTo>
                    <a:pt x="1114" y="566"/>
                  </a:lnTo>
                  <a:lnTo>
                    <a:pt x="1096" y="566"/>
                  </a:lnTo>
                  <a:lnTo>
                    <a:pt x="708" y="566"/>
                  </a:lnTo>
                  <a:lnTo>
                    <a:pt x="660" y="394"/>
                  </a:lnTo>
                  <a:lnTo>
                    <a:pt x="510" y="394"/>
                  </a:lnTo>
                  <a:lnTo>
                    <a:pt x="470" y="566"/>
                  </a:lnTo>
                  <a:lnTo>
                    <a:pt x="290" y="566"/>
                  </a:lnTo>
                  <a:lnTo>
                    <a:pt x="290" y="372"/>
                  </a:lnTo>
                  <a:lnTo>
                    <a:pt x="290" y="372"/>
                  </a:lnTo>
                  <a:lnTo>
                    <a:pt x="288" y="352"/>
                  </a:lnTo>
                  <a:lnTo>
                    <a:pt x="286" y="344"/>
                  </a:lnTo>
                  <a:lnTo>
                    <a:pt x="282" y="336"/>
                  </a:lnTo>
                  <a:lnTo>
                    <a:pt x="282" y="336"/>
                  </a:lnTo>
                  <a:lnTo>
                    <a:pt x="276" y="330"/>
                  </a:lnTo>
                  <a:lnTo>
                    <a:pt x="268" y="326"/>
                  </a:lnTo>
                  <a:lnTo>
                    <a:pt x="260" y="322"/>
                  </a:lnTo>
                  <a:lnTo>
                    <a:pt x="248" y="322"/>
                  </a:lnTo>
                  <a:lnTo>
                    <a:pt x="114" y="322"/>
                  </a:lnTo>
                  <a:lnTo>
                    <a:pt x="114" y="566"/>
                  </a:lnTo>
                  <a:lnTo>
                    <a:pt x="0" y="566"/>
                  </a:lnTo>
                  <a:lnTo>
                    <a:pt x="0" y="490"/>
                  </a:lnTo>
                  <a:lnTo>
                    <a:pt x="34" y="490"/>
                  </a:lnTo>
                  <a:lnTo>
                    <a:pt x="34" y="76"/>
                  </a:lnTo>
                  <a:lnTo>
                    <a:pt x="0" y="80"/>
                  </a:lnTo>
                  <a:lnTo>
                    <a:pt x="0" y="2"/>
                  </a:lnTo>
                  <a:lnTo>
                    <a:pt x="292" y="2"/>
                  </a:lnTo>
                  <a:lnTo>
                    <a:pt x="292" y="2"/>
                  </a:lnTo>
                  <a:lnTo>
                    <a:pt x="314" y="2"/>
                  </a:lnTo>
                  <a:lnTo>
                    <a:pt x="330" y="6"/>
                  </a:lnTo>
                  <a:lnTo>
                    <a:pt x="344" y="12"/>
                  </a:lnTo>
                  <a:lnTo>
                    <a:pt x="354" y="22"/>
                  </a:lnTo>
                  <a:lnTo>
                    <a:pt x="354" y="22"/>
                  </a:lnTo>
                  <a:lnTo>
                    <a:pt x="360" y="32"/>
                  </a:lnTo>
                  <a:lnTo>
                    <a:pt x="364" y="44"/>
                  </a:lnTo>
                  <a:lnTo>
                    <a:pt x="368" y="60"/>
                  </a:lnTo>
                  <a:lnTo>
                    <a:pt x="368" y="76"/>
                  </a:lnTo>
                  <a:lnTo>
                    <a:pt x="368" y="230"/>
                  </a:lnTo>
                  <a:lnTo>
                    <a:pt x="368" y="230"/>
                  </a:lnTo>
                  <a:lnTo>
                    <a:pt x="366" y="244"/>
                  </a:lnTo>
                  <a:lnTo>
                    <a:pt x="366" y="250"/>
                  </a:lnTo>
                  <a:lnTo>
                    <a:pt x="362" y="258"/>
                  </a:lnTo>
                  <a:lnTo>
                    <a:pt x="356" y="264"/>
                  </a:lnTo>
                  <a:lnTo>
                    <a:pt x="346" y="270"/>
                  </a:lnTo>
                  <a:lnTo>
                    <a:pt x="334" y="276"/>
                  </a:lnTo>
                  <a:lnTo>
                    <a:pt x="318" y="284"/>
                  </a:lnTo>
                  <a:lnTo>
                    <a:pt x="318" y="284"/>
                  </a:lnTo>
                  <a:lnTo>
                    <a:pt x="318" y="284"/>
                  </a:lnTo>
                  <a:lnTo>
                    <a:pt x="334" y="292"/>
                  </a:lnTo>
                  <a:lnTo>
                    <a:pt x="346" y="300"/>
                  </a:lnTo>
                  <a:lnTo>
                    <a:pt x="356" y="308"/>
                  </a:lnTo>
                  <a:lnTo>
                    <a:pt x="362" y="316"/>
                  </a:lnTo>
                  <a:lnTo>
                    <a:pt x="362" y="316"/>
                  </a:lnTo>
                  <a:lnTo>
                    <a:pt x="366" y="324"/>
                  </a:lnTo>
                  <a:lnTo>
                    <a:pt x="366" y="330"/>
                  </a:lnTo>
                  <a:lnTo>
                    <a:pt x="366" y="330"/>
                  </a:lnTo>
                  <a:lnTo>
                    <a:pt x="368" y="334"/>
                  </a:lnTo>
                  <a:lnTo>
                    <a:pt x="368" y="490"/>
                  </a:lnTo>
                  <a:lnTo>
                    <a:pt x="406" y="490"/>
                  </a:lnTo>
                  <a:lnTo>
                    <a:pt x="524" y="2"/>
                  </a:lnTo>
                  <a:lnTo>
                    <a:pt x="650" y="2"/>
                  </a:lnTo>
                  <a:lnTo>
                    <a:pt x="772" y="490"/>
                  </a:lnTo>
                  <a:lnTo>
                    <a:pt x="808" y="490"/>
                  </a:lnTo>
                  <a:lnTo>
                    <a:pt x="808" y="76"/>
                  </a:lnTo>
                  <a:lnTo>
                    <a:pt x="772" y="76"/>
                  </a:lnTo>
                  <a:lnTo>
                    <a:pt x="772" y="2"/>
                  </a:lnTo>
                  <a:lnTo>
                    <a:pt x="1096" y="2"/>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10" name="Freeform 209"/>
            <p:cNvSpPr>
              <a:spLocks/>
            </p:cNvSpPr>
            <p:nvPr userDrawn="1"/>
          </p:nvSpPr>
          <p:spPr bwMode="auto">
            <a:xfrm>
              <a:off x="3048892" y="2140283"/>
              <a:ext cx="79866" cy="181630"/>
            </a:xfrm>
            <a:custGeom>
              <a:avLst/>
              <a:gdLst/>
              <a:ahLst/>
              <a:cxnLst>
                <a:cxn ang="0">
                  <a:pos x="66" y="0"/>
                </a:cxn>
                <a:cxn ang="0">
                  <a:pos x="124" y="282"/>
                </a:cxn>
                <a:cxn ang="0">
                  <a:pos x="0" y="282"/>
                </a:cxn>
                <a:cxn ang="0">
                  <a:pos x="66" y="0"/>
                </a:cxn>
              </a:cxnLst>
              <a:rect l="0" t="0" r="r" b="b"/>
              <a:pathLst>
                <a:path w="124" h="282">
                  <a:moveTo>
                    <a:pt x="66" y="0"/>
                  </a:moveTo>
                  <a:lnTo>
                    <a:pt x="124" y="282"/>
                  </a:lnTo>
                  <a:lnTo>
                    <a:pt x="0" y="282"/>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11" name="Freeform 210"/>
            <p:cNvSpPr>
              <a:spLocks/>
            </p:cNvSpPr>
            <p:nvPr userDrawn="1"/>
          </p:nvSpPr>
          <p:spPr bwMode="auto">
            <a:xfrm>
              <a:off x="3048892" y="2140283"/>
              <a:ext cx="79866" cy="182918"/>
            </a:xfrm>
            <a:custGeom>
              <a:avLst/>
              <a:gdLst/>
              <a:ahLst/>
              <a:cxnLst>
                <a:cxn ang="0">
                  <a:pos x="66" y="0"/>
                </a:cxn>
                <a:cxn ang="0">
                  <a:pos x="66" y="0"/>
                </a:cxn>
                <a:cxn ang="0">
                  <a:pos x="124" y="282"/>
                </a:cxn>
                <a:cxn ang="0">
                  <a:pos x="0" y="282"/>
                </a:cxn>
                <a:cxn ang="0">
                  <a:pos x="68" y="0"/>
                </a:cxn>
                <a:cxn ang="0">
                  <a:pos x="66" y="0"/>
                </a:cxn>
                <a:cxn ang="0">
                  <a:pos x="66" y="0"/>
                </a:cxn>
                <a:cxn ang="0">
                  <a:pos x="66" y="0"/>
                </a:cxn>
                <a:cxn ang="0">
                  <a:pos x="66" y="0"/>
                </a:cxn>
                <a:cxn ang="0">
                  <a:pos x="0" y="284"/>
                </a:cxn>
                <a:cxn ang="0">
                  <a:pos x="124" y="284"/>
                </a:cxn>
                <a:cxn ang="0">
                  <a:pos x="68" y="0"/>
                </a:cxn>
                <a:cxn ang="0">
                  <a:pos x="66" y="0"/>
                </a:cxn>
                <a:cxn ang="0">
                  <a:pos x="66" y="0"/>
                </a:cxn>
              </a:cxnLst>
              <a:rect l="0" t="0" r="r" b="b"/>
              <a:pathLst>
                <a:path w="124" h="284">
                  <a:moveTo>
                    <a:pt x="66" y="0"/>
                  </a:moveTo>
                  <a:lnTo>
                    <a:pt x="66" y="0"/>
                  </a:lnTo>
                  <a:lnTo>
                    <a:pt x="124" y="282"/>
                  </a:lnTo>
                  <a:lnTo>
                    <a:pt x="0" y="282"/>
                  </a:lnTo>
                  <a:lnTo>
                    <a:pt x="68" y="0"/>
                  </a:lnTo>
                  <a:lnTo>
                    <a:pt x="66" y="0"/>
                  </a:lnTo>
                  <a:lnTo>
                    <a:pt x="66" y="0"/>
                  </a:lnTo>
                  <a:lnTo>
                    <a:pt x="66" y="0"/>
                  </a:lnTo>
                  <a:lnTo>
                    <a:pt x="66" y="0"/>
                  </a:lnTo>
                  <a:lnTo>
                    <a:pt x="0" y="284"/>
                  </a:lnTo>
                  <a:lnTo>
                    <a:pt x="124" y="284"/>
                  </a:lnTo>
                  <a:lnTo>
                    <a:pt x="68" y="0"/>
                  </a:lnTo>
                  <a:lnTo>
                    <a:pt x="66" y="0"/>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12" name="Freeform 211"/>
            <p:cNvSpPr>
              <a:spLocks/>
            </p:cNvSpPr>
            <p:nvPr userDrawn="1"/>
          </p:nvSpPr>
          <p:spPr bwMode="auto">
            <a:xfrm>
              <a:off x="3284625" y="2157029"/>
              <a:ext cx="132680" cy="265361"/>
            </a:xfrm>
            <a:custGeom>
              <a:avLst/>
              <a:gdLst/>
              <a:ahLst/>
              <a:cxnLst>
                <a:cxn ang="0">
                  <a:pos x="0" y="0"/>
                </a:cxn>
                <a:cxn ang="0">
                  <a:pos x="0" y="412"/>
                </a:cxn>
                <a:cxn ang="0">
                  <a:pos x="168" y="412"/>
                </a:cxn>
                <a:cxn ang="0">
                  <a:pos x="168" y="412"/>
                </a:cxn>
                <a:cxn ang="0">
                  <a:pos x="180" y="410"/>
                </a:cxn>
                <a:cxn ang="0">
                  <a:pos x="190" y="408"/>
                </a:cxn>
                <a:cxn ang="0">
                  <a:pos x="196" y="404"/>
                </a:cxn>
                <a:cxn ang="0">
                  <a:pos x="202" y="398"/>
                </a:cxn>
                <a:cxn ang="0">
                  <a:pos x="204" y="394"/>
                </a:cxn>
                <a:cxn ang="0">
                  <a:pos x="206" y="386"/>
                </a:cxn>
                <a:cxn ang="0">
                  <a:pos x="206" y="372"/>
                </a:cxn>
                <a:cxn ang="0">
                  <a:pos x="206" y="44"/>
                </a:cxn>
                <a:cxn ang="0">
                  <a:pos x="206" y="44"/>
                </a:cxn>
                <a:cxn ang="0">
                  <a:pos x="206" y="30"/>
                </a:cxn>
                <a:cxn ang="0">
                  <a:pos x="204" y="22"/>
                </a:cxn>
                <a:cxn ang="0">
                  <a:pos x="200" y="16"/>
                </a:cxn>
                <a:cxn ang="0">
                  <a:pos x="194" y="10"/>
                </a:cxn>
                <a:cxn ang="0">
                  <a:pos x="186" y="4"/>
                </a:cxn>
                <a:cxn ang="0">
                  <a:pos x="174" y="0"/>
                </a:cxn>
                <a:cxn ang="0">
                  <a:pos x="158" y="0"/>
                </a:cxn>
                <a:cxn ang="0">
                  <a:pos x="0" y="0"/>
                </a:cxn>
              </a:cxnLst>
              <a:rect l="0" t="0" r="r" b="b"/>
              <a:pathLst>
                <a:path w="206" h="412">
                  <a:moveTo>
                    <a:pt x="0" y="0"/>
                  </a:moveTo>
                  <a:lnTo>
                    <a:pt x="0" y="412"/>
                  </a:lnTo>
                  <a:lnTo>
                    <a:pt x="168" y="412"/>
                  </a:lnTo>
                  <a:lnTo>
                    <a:pt x="168" y="412"/>
                  </a:lnTo>
                  <a:lnTo>
                    <a:pt x="180" y="410"/>
                  </a:lnTo>
                  <a:lnTo>
                    <a:pt x="190" y="408"/>
                  </a:lnTo>
                  <a:lnTo>
                    <a:pt x="196" y="404"/>
                  </a:lnTo>
                  <a:lnTo>
                    <a:pt x="202" y="398"/>
                  </a:lnTo>
                  <a:lnTo>
                    <a:pt x="204" y="394"/>
                  </a:lnTo>
                  <a:lnTo>
                    <a:pt x="206" y="386"/>
                  </a:lnTo>
                  <a:lnTo>
                    <a:pt x="206" y="372"/>
                  </a:lnTo>
                  <a:lnTo>
                    <a:pt x="206" y="44"/>
                  </a:lnTo>
                  <a:lnTo>
                    <a:pt x="206" y="44"/>
                  </a:lnTo>
                  <a:lnTo>
                    <a:pt x="206" y="30"/>
                  </a:lnTo>
                  <a:lnTo>
                    <a:pt x="204" y="22"/>
                  </a:lnTo>
                  <a:lnTo>
                    <a:pt x="200" y="16"/>
                  </a:lnTo>
                  <a:lnTo>
                    <a:pt x="194" y="10"/>
                  </a:lnTo>
                  <a:lnTo>
                    <a:pt x="186" y="4"/>
                  </a:lnTo>
                  <a:lnTo>
                    <a:pt x="174" y="0"/>
                  </a:lnTo>
                  <a:lnTo>
                    <a:pt x="15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13" name="Freeform 212"/>
            <p:cNvSpPr>
              <a:spLocks/>
            </p:cNvSpPr>
            <p:nvPr userDrawn="1"/>
          </p:nvSpPr>
          <p:spPr bwMode="auto">
            <a:xfrm>
              <a:off x="3284625" y="2155740"/>
              <a:ext cx="132680" cy="266649"/>
            </a:xfrm>
            <a:custGeom>
              <a:avLst/>
              <a:gdLst/>
              <a:ahLst/>
              <a:cxnLst>
                <a:cxn ang="0">
                  <a:pos x="0" y="2"/>
                </a:cxn>
                <a:cxn ang="0">
                  <a:pos x="0" y="2"/>
                </a:cxn>
                <a:cxn ang="0">
                  <a:pos x="0" y="414"/>
                </a:cxn>
                <a:cxn ang="0">
                  <a:pos x="168" y="414"/>
                </a:cxn>
                <a:cxn ang="0">
                  <a:pos x="168" y="414"/>
                </a:cxn>
                <a:cxn ang="0">
                  <a:pos x="168" y="414"/>
                </a:cxn>
                <a:cxn ang="0">
                  <a:pos x="180" y="412"/>
                </a:cxn>
                <a:cxn ang="0">
                  <a:pos x="190" y="410"/>
                </a:cxn>
                <a:cxn ang="0">
                  <a:pos x="198" y="406"/>
                </a:cxn>
                <a:cxn ang="0">
                  <a:pos x="202" y="402"/>
                </a:cxn>
                <a:cxn ang="0">
                  <a:pos x="202" y="402"/>
                </a:cxn>
                <a:cxn ang="0">
                  <a:pos x="204" y="396"/>
                </a:cxn>
                <a:cxn ang="0">
                  <a:pos x="206" y="388"/>
                </a:cxn>
                <a:cxn ang="0">
                  <a:pos x="206" y="374"/>
                </a:cxn>
                <a:cxn ang="0">
                  <a:pos x="206" y="46"/>
                </a:cxn>
                <a:cxn ang="0">
                  <a:pos x="206" y="46"/>
                </a:cxn>
                <a:cxn ang="0">
                  <a:pos x="206" y="32"/>
                </a:cxn>
                <a:cxn ang="0">
                  <a:pos x="204" y="24"/>
                </a:cxn>
                <a:cxn ang="0">
                  <a:pos x="200" y="18"/>
                </a:cxn>
                <a:cxn ang="0">
                  <a:pos x="200" y="18"/>
                </a:cxn>
                <a:cxn ang="0">
                  <a:pos x="194" y="10"/>
                </a:cxn>
                <a:cxn ang="0">
                  <a:pos x="186" y="6"/>
                </a:cxn>
                <a:cxn ang="0">
                  <a:pos x="174" y="2"/>
                </a:cxn>
                <a:cxn ang="0">
                  <a:pos x="158" y="0"/>
                </a:cxn>
                <a:cxn ang="0">
                  <a:pos x="0" y="0"/>
                </a:cxn>
                <a:cxn ang="0">
                  <a:pos x="0" y="2"/>
                </a:cxn>
                <a:cxn ang="0">
                  <a:pos x="0" y="2"/>
                </a:cxn>
                <a:cxn ang="0">
                  <a:pos x="0" y="2"/>
                </a:cxn>
                <a:cxn ang="0">
                  <a:pos x="158" y="2"/>
                </a:cxn>
                <a:cxn ang="0">
                  <a:pos x="158" y="2"/>
                </a:cxn>
                <a:cxn ang="0">
                  <a:pos x="174" y="2"/>
                </a:cxn>
                <a:cxn ang="0">
                  <a:pos x="186" y="6"/>
                </a:cxn>
                <a:cxn ang="0">
                  <a:pos x="194" y="12"/>
                </a:cxn>
                <a:cxn ang="0">
                  <a:pos x="200" y="18"/>
                </a:cxn>
                <a:cxn ang="0">
                  <a:pos x="200" y="18"/>
                </a:cxn>
                <a:cxn ang="0">
                  <a:pos x="204" y="24"/>
                </a:cxn>
                <a:cxn ang="0">
                  <a:pos x="204" y="32"/>
                </a:cxn>
                <a:cxn ang="0">
                  <a:pos x="206" y="46"/>
                </a:cxn>
                <a:cxn ang="0">
                  <a:pos x="206" y="374"/>
                </a:cxn>
                <a:cxn ang="0">
                  <a:pos x="206" y="374"/>
                </a:cxn>
                <a:cxn ang="0">
                  <a:pos x="206" y="388"/>
                </a:cxn>
                <a:cxn ang="0">
                  <a:pos x="204" y="394"/>
                </a:cxn>
                <a:cxn ang="0">
                  <a:pos x="202" y="400"/>
                </a:cxn>
                <a:cxn ang="0">
                  <a:pos x="202" y="400"/>
                </a:cxn>
                <a:cxn ang="0">
                  <a:pos x="196" y="406"/>
                </a:cxn>
                <a:cxn ang="0">
                  <a:pos x="190" y="410"/>
                </a:cxn>
                <a:cxn ang="0">
                  <a:pos x="180" y="412"/>
                </a:cxn>
                <a:cxn ang="0">
                  <a:pos x="168" y="414"/>
                </a:cxn>
                <a:cxn ang="0">
                  <a:pos x="168" y="414"/>
                </a:cxn>
                <a:cxn ang="0">
                  <a:pos x="168" y="414"/>
                </a:cxn>
                <a:cxn ang="0">
                  <a:pos x="0" y="414"/>
                </a:cxn>
                <a:cxn ang="0">
                  <a:pos x="0" y="2"/>
                </a:cxn>
                <a:cxn ang="0">
                  <a:pos x="0" y="2"/>
                </a:cxn>
                <a:cxn ang="0">
                  <a:pos x="0" y="2"/>
                </a:cxn>
                <a:cxn ang="0">
                  <a:pos x="0" y="2"/>
                </a:cxn>
              </a:cxnLst>
              <a:rect l="0" t="0" r="r" b="b"/>
              <a:pathLst>
                <a:path w="206" h="414">
                  <a:moveTo>
                    <a:pt x="0" y="2"/>
                  </a:moveTo>
                  <a:lnTo>
                    <a:pt x="0" y="2"/>
                  </a:lnTo>
                  <a:lnTo>
                    <a:pt x="0" y="414"/>
                  </a:lnTo>
                  <a:lnTo>
                    <a:pt x="168" y="414"/>
                  </a:lnTo>
                  <a:lnTo>
                    <a:pt x="168" y="414"/>
                  </a:lnTo>
                  <a:lnTo>
                    <a:pt x="168" y="414"/>
                  </a:lnTo>
                  <a:lnTo>
                    <a:pt x="180" y="412"/>
                  </a:lnTo>
                  <a:lnTo>
                    <a:pt x="190" y="410"/>
                  </a:lnTo>
                  <a:lnTo>
                    <a:pt x="198" y="406"/>
                  </a:lnTo>
                  <a:lnTo>
                    <a:pt x="202" y="402"/>
                  </a:lnTo>
                  <a:lnTo>
                    <a:pt x="202" y="402"/>
                  </a:lnTo>
                  <a:lnTo>
                    <a:pt x="204" y="396"/>
                  </a:lnTo>
                  <a:lnTo>
                    <a:pt x="206" y="388"/>
                  </a:lnTo>
                  <a:lnTo>
                    <a:pt x="206" y="374"/>
                  </a:lnTo>
                  <a:lnTo>
                    <a:pt x="206" y="46"/>
                  </a:lnTo>
                  <a:lnTo>
                    <a:pt x="206" y="46"/>
                  </a:lnTo>
                  <a:lnTo>
                    <a:pt x="206" y="32"/>
                  </a:lnTo>
                  <a:lnTo>
                    <a:pt x="204" y="24"/>
                  </a:lnTo>
                  <a:lnTo>
                    <a:pt x="200" y="18"/>
                  </a:lnTo>
                  <a:lnTo>
                    <a:pt x="200" y="18"/>
                  </a:lnTo>
                  <a:lnTo>
                    <a:pt x="194" y="10"/>
                  </a:lnTo>
                  <a:lnTo>
                    <a:pt x="186" y="6"/>
                  </a:lnTo>
                  <a:lnTo>
                    <a:pt x="174" y="2"/>
                  </a:lnTo>
                  <a:lnTo>
                    <a:pt x="158" y="0"/>
                  </a:lnTo>
                  <a:lnTo>
                    <a:pt x="0" y="0"/>
                  </a:lnTo>
                  <a:lnTo>
                    <a:pt x="0" y="2"/>
                  </a:lnTo>
                  <a:lnTo>
                    <a:pt x="0" y="2"/>
                  </a:lnTo>
                  <a:lnTo>
                    <a:pt x="0" y="2"/>
                  </a:lnTo>
                  <a:lnTo>
                    <a:pt x="158" y="2"/>
                  </a:lnTo>
                  <a:lnTo>
                    <a:pt x="158" y="2"/>
                  </a:lnTo>
                  <a:lnTo>
                    <a:pt x="174" y="2"/>
                  </a:lnTo>
                  <a:lnTo>
                    <a:pt x="186" y="6"/>
                  </a:lnTo>
                  <a:lnTo>
                    <a:pt x="194" y="12"/>
                  </a:lnTo>
                  <a:lnTo>
                    <a:pt x="200" y="18"/>
                  </a:lnTo>
                  <a:lnTo>
                    <a:pt x="200" y="18"/>
                  </a:lnTo>
                  <a:lnTo>
                    <a:pt x="204" y="24"/>
                  </a:lnTo>
                  <a:lnTo>
                    <a:pt x="204" y="32"/>
                  </a:lnTo>
                  <a:lnTo>
                    <a:pt x="206" y="46"/>
                  </a:lnTo>
                  <a:lnTo>
                    <a:pt x="206" y="374"/>
                  </a:lnTo>
                  <a:lnTo>
                    <a:pt x="206" y="374"/>
                  </a:lnTo>
                  <a:lnTo>
                    <a:pt x="206" y="388"/>
                  </a:lnTo>
                  <a:lnTo>
                    <a:pt x="204" y="394"/>
                  </a:lnTo>
                  <a:lnTo>
                    <a:pt x="202" y="400"/>
                  </a:lnTo>
                  <a:lnTo>
                    <a:pt x="202" y="400"/>
                  </a:lnTo>
                  <a:lnTo>
                    <a:pt x="196" y="406"/>
                  </a:lnTo>
                  <a:lnTo>
                    <a:pt x="190" y="410"/>
                  </a:lnTo>
                  <a:lnTo>
                    <a:pt x="180" y="412"/>
                  </a:lnTo>
                  <a:lnTo>
                    <a:pt x="168" y="414"/>
                  </a:lnTo>
                  <a:lnTo>
                    <a:pt x="168" y="414"/>
                  </a:lnTo>
                  <a:lnTo>
                    <a:pt x="168" y="414"/>
                  </a:lnTo>
                  <a:lnTo>
                    <a:pt x="0" y="414"/>
                  </a:lnTo>
                  <a:lnTo>
                    <a:pt x="0" y="2"/>
                  </a:lnTo>
                  <a:lnTo>
                    <a:pt x="0" y="2"/>
                  </a:lnTo>
                  <a:lnTo>
                    <a:pt x="0" y="2"/>
                  </a:lnTo>
                  <a:lnTo>
                    <a:pt x="0"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14" name="Freeform 213"/>
            <p:cNvSpPr>
              <a:spLocks/>
            </p:cNvSpPr>
            <p:nvPr userDrawn="1"/>
          </p:nvSpPr>
          <p:spPr bwMode="auto">
            <a:xfrm>
              <a:off x="2783532" y="2157029"/>
              <a:ext cx="114646" cy="109494"/>
            </a:xfrm>
            <a:custGeom>
              <a:avLst/>
              <a:gdLst/>
              <a:ahLst/>
              <a:cxnLst>
                <a:cxn ang="0">
                  <a:pos x="0" y="0"/>
                </a:cxn>
                <a:cxn ang="0">
                  <a:pos x="0" y="170"/>
                </a:cxn>
                <a:cxn ang="0">
                  <a:pos x="142" y="170"/>
                </a:cxn>
                <a:cxn ang="0">
                  <a:pos x="142" y="170"/>
                </a:cxn>
                <a:cxn ang="0">
                  <a:pos x="152" y="168"/>
                </a:cxn>
                <a:cxn ang="0">
                  <a:pos x="162" y="164"/>
                </a:cxn>
                <a:cxn ang="0">
                  <a:pos x="168" y="160"/>
                </a:cxn>
                <a:cxn ang="0">
                  <a:pos x="172" y="154"/>
                </a:cxn>
                <a:cxn ang="0">
                  <a:pos x="174" y="148"/>
                </a:cxn>
                <a:cxn ang="0">
                  <a:pos x="176" y="140"/>
                </a:cxn>
                <a:cxn ang="0">
                  <a:pos x="178" y="126"/>
                </a:cxn>
                <a:cxn ang="0">
                  <a:pos x="178" y="38"/>
                </a:cxn>
                <a:cxn ang="0">
                  <a:pos x="178" y="38"/>
                </a:cxn>
                <a:cxn ang="0">
                  <a:pos x="174" y="24"/>
                </a:cxn>
                <a:cxn ang="0">
                  <a:pos x="172" y="18"/>
                </a:cxn>
                <a:cxn ang="0">
                  <a:pos x="168" y="12"/>
                </a:cxn>
                <a:cxn ang="0">
                  <a:pos x="164" y="8"/>
                </a:cxn>
                <a:cxn ang="0">
                  <a:pos x="156" y="2"/>
                </a:cxn>
                <a:cxn ang="0">
                  <a:pos x="148" y="0"/>
                </a:cxn>
                <a:cxn ang="0">
                  <a:pos x="136" y="0"/>
                </a:cxn>
                <a:cxn ang="0">
                  <a:pos x="0" y="0"/>
                </a:cxn>
              </a:cxnLst>
              <a:rect l="0" t="0" r="r" b="b"/>
              <a:pathLst>
                <a:path w="178" h="170">
                  <a:moveTo>
                    <a:pt x="0" y="0"/>
                  </a:moveTo>
                  <a:lnTo>
                    <a:pt x="0" y="170"/>
                  </a:lnTo>
                  <a:lnTo>
                    <a:pt x="142" y="170"/>
                  </a:lnTo>
                  <a:lnTo>
                    <a:pt x="142" y="170"/>
                  </a:lnTo>
                  <a:lnTo>
                    <a:pt x="152" y="168"/>
                  </a:lnTo>
                  <a:lnTo>
                    <a:pt x="162" y="164"/>
                  </a:lnTo>
                  <a:lnTo>
                    <a:pt x="168" y="160"/>
                  </a:lnTo>
                  <a:lnTo>
                    <a:pt x="172" y="154"/>
                  </a:lnTo>
                  <a:lnTo>
                    <a:pt x="174" y="148"/>
                  </a:lnTo>
                  <a:lnTo>
                    <a:pt x="176" y="140"/>
                  </a:lnTo>
                  <a:lnTo>
                    <a:pt x="178" y="126"/>
                  </a:lnTo>
                  <a:lnTo>
                    <a:pt x="178" y="38"/>
                  </a:lnTo>
                  <a:lnTo>
                    <a:pt x="178" y="38"/>
                  </a:lnTo>
                  <a:lnTo>
                    <a:pt x="174" y="24"/>
                  </a:lnTo>
                  <a:lnTo>
                    <a:pt x="172" y="18"/>
                  </a:lnTo>
                  <a:lnTo>
                    <a:pt x="168" y="12"/>
                  </a:lnTo>
                  <a:lnTo>
                    <a:pt x="164" y="8"/>
                  </a:lnTo>
                  <a:lnTo>
                    <a:pt x="156" y="2"/>
                  </a:lnTo>
                  <a:lnTo>
                    <a:pt x="148" y="0"/>
                  </a:lnTo>
                  <a:lnTo>
                    <a:pt x="136"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15" name="Freeform 214"/>
            <p:cNvSpPr>
              <a:spLocks/>
            </p:cNvSpPr>
            <p:nvPr userDrawn="1"/>
          </p:nvSpPr>
          <p:spPr bwMode="auto">
            <a:xfrm>
              <a:off x="2782244" y="2155740"/>
              <a:ext cx="115934" cy="112070"/>
            </a:xfrm>
            <a:custGeom>
              <a:avLst/>
              <a:gdLst/>
              <a:ahLst/>
              <a:cxnLst>
                <a:cxn ang="0">
                  <a:pos x="2" y="2"/>
                </a:cxn>
                <a:cxn ang="0">
                  <a:pos x="0" y="2"/>
                </a:cxn>
                <a:cxn ang="0">
                  <a:pos x="0" y="174"/>
                </a:cxn>
                <a:cxn ang="0">
                  <a:pos x="144" y="174"/>
                </a:cxn>
                <a:cxn ang="0">
                  <a:pos x="144" y="174"/>
                </a:cxn>
                <a:cxn ang="0">
                  <a:pos x="144" y="174"/>
                </a:cxn>
                <a:cxn ang="0">
                  <a:pos x="154" y="170"/>
                </a:cxn>
                <a:cxn ang="0">
                  <a:pos x="164" y="166"/>
                </a:cxn>
                <a:cxn ang="0">
                  <a:pos x="170" y="162"/>
                </a:cxn>
                <a:cxn ang="0">
                  <a:pos x="174" y="156"/>
                </a:cxn>
                <a:cxn ang="0">
                  <a:pos x="176" y="150"/>
                </a:cxn>
                <a:cxn ang="0">
                  <a:pos x="178" y="142"/>
                </a:cxn>
                <a:cxn ang="0">
                  <a:pos x="180" y="128"/>
                </a:cxn>
                <a:cxn ang="0">
                  <a:pos x="180" y="40"/>
                </a:cxn>
                <a:cxn ang="0">
                  <a:pos x="180" y="40"/>
                </a:cxn>
                <a:cxn ang="0">
                  <a:pos x="180" y="40"/>
                </a:cxn>
                <a:cxn ang="0">
                  <a:pos x="176" y="26"/>
                </a:cxn>
                <a:cxn ang="0">
                  <a:pos x="174" y="20"/>
                </a:cxn>
                <a:cxn ang="0">
                  <a:pos x="170" y="14"/>
                </a:cxn>
                <a:cxn ang="0">
                  <a:pos x="166" y="8"/>
                </a:cxn>
                <a:cxn ang="0">
                  <a:pos x="158" y="4"/>
                </a:cxn>
                <a:cxn ang="0">
                  <a:pos x="150" y="2"/>
                </a:cxn>
                <a:cxn ang="0">
                  <a:pos x="138" y="0"/>
                </a:cxn>
                <a:cxn ang="0">
                  <a:pos x="0" y="0"/>
                </a:cxn>
                <a:cxn ang="0">
                  <a:pos x="0" y="2"/>
                </a:cxn>
                <a:cxn ang="0">
                  <a:pos x="2" y="2"/>
                </a:cxn>
                <a:cxn ang="0">
                  <a:pos x="2" y="2"/>
                </a:cxn>
                <a:cxn ang="0">
                  <a:pos x="138" y="2"/>
                </a:cxn>
                <a:cxn ang="0">
                  <a:pos x="138" y="2"/>
                </a:cxn>
                <a:cxn ang="0">
                  <a:pos x="150" y="2"/>
                </a:cxn>
                <a:cxn ang="0">
                  <a:pos x="158" y="6"/>
                </a:cxn>
                <a:cxn ang="0">
                  <a:pos x="166" y="10"/>
                </a:cxn>
                <a:cxn ang="0">
                  <a:pos x="170" y="14"/>
                </a:cxn>
                <a:cxn ang="0">
                  <a:pos x="174" y="20"/>
                </a:cxn>
                <a:cxn ang="0">
                  <a:pos x="176" y="26"/>
                </a:cxn>
                <a:cxn ang="0">
                  <a:pos x="178" y="40"/>
                </a:cxn>
                <a:cxn ang="0">
                  <a:pos x="180" y="40"/>
                </a:cxn>
                <a:cxn ang="0">
                  <a:pos x="178" y="40"/>
                </a:cxn>
                <a:cxn ang="0">
                  <a:pos x="178" y="128"/>
                </a:cxn>
                <a:cxn ang="0">
                  <a:pos x="178" y="128"/>
                </a:cxn>
                <a:cxn ang="0">
                  <a:pos x="178" y="142"/>
                </a:cxn>
                <a:cxn ang="0">
                  <a:pos x="176" y="150"/>
                </a:cxn>
                <a:cxn ang="0">
                  <a:pos x="174" y="156"/>
                </a:cxn>
                <a:cxn ang="0">
                  <a:pos x="168" y="160"/>
                </a:cxn>
                <a:cxn ang="0">
                  <a:pos x="162" y="166"/>
                </a:cxn>
                <a:cxn ang="0">
                  <a:pos x="154" y="170"/>
                </a:cxn>
                <a:cxn ang="0">
                  <a:pos x="144" y="172"/>
                </a:cxn>
                <a:cxn ang="0">
                  <a:pos x="144" y="172"/>
                </a:cxn>
                <a:cxn ang="0">
                  <a:pos x="144" y="172"/>
                </a:cxn>
                <a:cxn ang="0">
                  <a:pos x="2" y="172"/>
                </a:cxn>
                <a:cxn ang="0">
                  <a:pos x="2" y="2"/>
                </a:cxn>
                <a:cxn ang="0">
                  <a:pos x="2" y="2"/>
                </a:cxn>
                <a:cxn ang="0">
                  <a:pos x="2" y="2"/>
                </a:cxn>
                <a:cxn ang="0">
                  <a:pos x="2" y="2"/>
                </a:cxn>
              </a:cxnLst>
              <a:rect l="0" t="0" r="r" b="b"/>
              <a:pathLst>
                <a:path w="180" h="174">
                  <a:moveTo>
                    <a:pt x="2" y="2"/>
                  </a:moveTo>
                  <a:lnTo>
                    <a:pt x="0" y="2"/>
                  </a:lnTo>
                  <a:lnTo>
                    <a:pt x="0" y="174"/>
                  </a:lnTo>
                  <a:lnTo>
                    <a:pt x="144" y="174"/>
                  </a:lnTo>
                  <a:lnTo>
                    <a:pt x="144" y="174"/>
                  </a:lnTo>
                  <a:lnTo>
                    <a:pt x="144" y="174"/>
                  </a:lnTo>
                  <a:lnTo>
                    <a:pt x="154" y="170"/>
                  </a:lnTo>
                  <a:lnTo>
                    <a:pt x="164" y="166"/>
                  </a:lnTo>
                  <a:lnTo>
                    <a:pt x="170" y="162"/>
                  </a:lnTo>
                  <a:lnTo>
                    <a:pt x="174" y="156"/>
                  </a:lnTo>
                  <a:lnTo>
                    <a:pt x="176" y="150"/>
                  </a:lnTo>
                  <a:lnTo>
                    <a:pt x="178" y="142"/>
                  </a:lnTo>
                  <a:lnTo>
                    <a:pt x="180" y="128"/>
                  </a:lnTo>
                  <a:lnTo>
                    <a:pt x="180" y="40"/>
                  </a:lnTo>
                  <a:lnTo>
                    <a:pt x="180" y="40"/>
                  </a:lnTo>
                  <a:lnTo>
                    <a:pt x="180" y="40"/>
                  </a:lnTo>
                  <a:lnTo>
                    <a:pt x="176" y="26"/>
                  </a:lnTo>
                  <a:lnTo>
                    <a:pt x="174" y="20"/>
                  </a:lnTo>
                  <a:lnTo>
                    <a:pt x="170" y="14"/>
                  </a:lnTo>
                  <a:lnTo>
                    <a:pt x="166" y="8"/>
                  </a:lnTo>
                  <a:lnTo>
                    <a:pt x="158" y="4"/>
                  </a:lnTo>
                  <a:lnTo>
                    <a:pt x="150" y="2"/>
                  </a:lnTo>
                  <a:lnTo>
                    <a:pt x="138" y="0"/>
                  </a:lnTo>
                  <a:lnTo>
                    <a:pt x="0" y="0"/>
                  </a:lnTo>
                  <a:lnTo>
                    <a:pt x="0" y="2"/>
                  </a:lnTo>
                  <a:lnTo>
                    <a:pt x="2" y="2"/>
                  </a:lnTo>
                  <a:lnTo>
                    <a:pt x="2" y="2"/>
                  </a:lnTo>
                  <a:lnTo>
                    <a:pt x="138" y="2"/>
                  </a:lnTo>
                  <a:lnTo>
                    <a:pt x="138" y="2"/>
                  </a:lnTo>
                  <a:lnTo>
                    <a:pt x="150" y="2"/>
                  </a:lnTo>
                  <a:lnTo>
                    <a:pt x="158" y="6"/>
                  </a:lnTo>
                  <a:lnTo>
                    <a:pt x="166" y="10"/>
                  </a:lnTo>
                  <a:lnTo>
                    <a:pt x="170" y="14"/>
                  </a:lnTo>
                  <a:lnTo>
                    <a:pt x="174" y="20"/>
                  </a:lnTo>
                  <a:lnTo>
                    <a:pt x="176" y="26"/>
                  </a:lnTo>
                  <a:lnTo>
                    <a:pt x="178" y="40"/>
                  </a:lnTo>
                  <a:lnTo>
                    <a:pt x="180" y="40"/>
                  </a:lnTo>
                  <a:lnTo>
                    <a:pt x="178" y="40"/>
                  </a:lnTo>
                  <a:lnTo>
                    <a:pt x="178" y="128"/>
                  </a:lnTo>
                  <a:lnTo>
                    <a:pt x="178" y="128"/>
                  </a:lnTo>
                  <a:lnTo>
                    <a:pt x="178" y="142"/>
                  </a:lnTo>
                  <a:lnTo>
                    <a:pt x="176" y="150"/>
                  </a:lnTo>
                  <a:lnTo>
                    <a:pt x="174" y="156"/>
                  </a:lnTo>
                  <a:lnTo>
                    <a:pt x="168" y="160"/>
                  </a:lnTo>
                  <a:lnTo>
                    <a:pt x="162" y="166"/>
                  </a:lnTo>
                  <a:lnTo>
                    <a:pt x="154" y="170"/>
                  </a:lnTo>
                  <a:lnTo>
                    <a:pt x="144" y="172"/>
                  </a:lnTo>
                  <a:lnTo>
                    <a:pt x="144" y="172"/>
                  </a:lnTo>
                  <a:lnTo>
                    <a:pt x="144" y="172"/>
                  </a:lnTo>
                  <a:lnTo>
                    <a:pt x="2" y="172"/>
                  </a:lnTo>
                  <a:lnTo>
                    <a:pt x="2" y="2"/>
                  </a:lnTo>
                  <a:lnTo>
                    <a:pt x="2" y="2"/>
                  </a:lnTo>
                  <a:lnTo>
                    <a:pt x="2" y="2"/>
                  </a:lnTo>
                  <a:lnTo>
                    <a:pt x="2"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16" name="Freeform 215"/>
            <p:cNvSpPr>
              <a:spLocks/>
            </p:cNvSpPr>
            <p:nvPr userDrawn="1"/>
          </p:nvSpPr>
          <p:spPr bwMode="auto">
            <a:xfrm>
              <a:off x="2605766" y="2628495"/>
              <a:ext cx="56679" cy="69561"/>
            </a:xfrm>
            <a:custGeom>
              <a:avLst/>
              <a:gdLst/>
              <a:ahLst/>
              <a:cxnLst>
                <a:cxn ang="0">
                  <a:pos x="42" y="66"/>
                </a:cxn>
                <a:cxn ang="0">
                  <a:pos x="38" y="108"/>
                </a:cxn>
                <a:cxn ang="0">
                  <a:pos x="24" y="108"/>
                </a:cxn>
                <a:cxn ang="0">
                  <a:pos x="30" y="66"/>
                </a:cxn>
                <a:cxn ang="0">
                  <a:pos x="0" y="0"/>
                </a:cxn>
                <a:cxn ang="0">
                  <a:pos x="14" y="0"/>
                </a:cxn>
                <a:cxn ang="0">
                  <a:pos x="38" y="54"/>
                </a:cxn>
                <a:cxn ang="0">
                  <a:pos x="38" y="54"/>
                </a:cxn>
                <a:cxn ang="0">
                  <a:pos x="74" y="0"/>
                </a:cxn>
                <a:cxn ang="0">
                  <a:pos x="88" y="0"/>
                </a:cxn>
                <a:cxn ang="0">
                  <a:pos x="42" y="66"/>
                </a:cxn>
              </a:cxnLst>
              <a:rect l="0" t="0" r="r" b="b"/>
              <a:pathLst>
                <a:path w="88" h="108">
                  <a:moveTo>
                    <a:pt x="42" y="66"/>
                  </a:moveTo>
                  <a:lnTo>
                    <a:pt x="38" y="108"/>
                  </a:lnTo>
                  <a:lnTo>
                    <a:pt x="24" y="108"/>
                  </a:lnTo>
                  <a:lnTo>
                    <a:pt x="30" y="66"/>
                  </a:lnTo>
                  <a:lnTo>
                    <a:pt x="0" y="0"/>
                  </a:lnTo>
                  <a:lnTo>
                    <a:pt x="14" y="0"/>
                  </a:lnTo>
                  <a:lnTo>
                    <a:pt x="38" y="54"/>
                  </a:lnTo>
                  <a:lnTo>
                    <a:pt x="38" y="54"/>
                  </a:lnTo>
                  <a:lnTo>
                    <a:pt x="74" y="0"/>
                  </a:lnTo>
                  <a:lnTo>
                    <a:pt x="88" y="0"/>
                  </a:lnTo>
                  <a:lnTo>
                    <a:pt x="42" y="66"/>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17" name="Freeform 216"/>
            <p:cNvSpPr>
              <a:spLocks noEditPoints="1"/>
            </p:cNvSpPr>
            <p:nvPr userDrawn="1"/>
          </p:nvSpPr>
          <p:spPr bwMode="auto">
            <a:xfrm>
              <a:off x="2654716" y="2643953"/>
              <a:ext cx="51526" cy="55390"/>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8" y="14"/>
                </a:cxn>
                <a:cxn ang="0">
                  <a:pos x="54" y="12"/>
                </a:cxn>
                <a:cxn ang="0">
                  <a:pos x="44" y="8"/>
                </a:cxn>
                <a:cxn ang="0">
                  <a:pos x="38" y="10"/>
                </a:cxn>
                <a:cxn ang="0">
                  <a:pos x="28" y="14"/>
                </a:cxn>
                <a:cxn ang="0">
                  <a:pos x="22" y="18"/>
                </a:cxn>
                <a:cxn ang="0">
                  <a:pos x="14" y="42"/>
                </a:cxn>
                <a:cxn ang="0">
                  <a:pos x="14" y="56"/>
                </a:cxn>
                <a:cxn ang="0">
                  <a:pos x="16" y="68"/>
                </a:cxn>
                <a:cxn ang="0">
                  <a:pos x="20" y="72"/>
                </a:cxn>
                <a:cxn ang="0">
                  <a:pos x="24" y="74"/>
                </a:cxn>
                <a:cxn ang="0">
                  <a:pos x="36" y="78"/>
                </a:cxn>
                <a:cxn ang="0">
                  <a:pos x="42" y="76"/>
                </a:cxn>
                <a:cxn ang="0">
                  <a:pos x="48" y="74"/>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4" y="22"/>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18" name="Freeform 217"/>
            <p:cNvSpPr>
              <a:spLocks/>
            </p:cNvSpPr>
            <p:nvPr userDrawn="1"/>
          </p:nvSpPr>
          <p:spPr bwMode="auto">
            <a:xfrm>
              <a:off x="2717836" y="2645241"/>
              <a:ext cx="47662" cy="52815"/>
            </a:xfrm>
            <a:custGeom>
              <a:avLst/>
              <a:gdLst/>
              <a:ahLst/>
              <a:cxnLst>
                <a:cxn ang="0">
                  <a:pos x="54" y="82"/>
                </a:cxn>
                <a:cxn ang="0">
                  <a:pos x="54" y="72"/>
                </a:cxn>
                <a:cxn ang="0">
                  <a:pos x="54" y="72"/>
                </a:cxn>
                <a:cxn ang="0">
                  <a:pos x="44" y="78"/>
                </a:cxn>
                <a:cxn ang="0">
                  <a:pos x="44" y="78"/>
                </a:cxn>
                <a:cxn ang="0">
                  <a:pos x="34" y="82"/>
                </a:cxn>
                <a:cxn ang="0">
                  <a:pos x="34" y="82"/>
                </a:cxn>
                <a:cxn ang="0">
                  <a:pos x="28" y="82"/>
                </a:cxn>
                <a:cxn ang="0">
                  <a:pos x="28" y="82"/>
                </a:cxn>
                <a:cxn ang="0">
                  <a:pos x="20" y="82"/>
                </a:cxn>
                <a:cxn ang="0">
                  <a:pos x="20" y="82"/>
                </a:cxn>
                <a:cxn ang="0">
                  <a:pos x="12" y="82"/>
                </a:cxn>
                <a:cxn ang="0">
                  <a:pos x="12" y="82"/>
                </a:cxn>
                <a:cxn ang="0">
                  <a:pos x="6" y="78"/>
                </a:cxn>
                <a:cxn ang="0">
                  <a:pos x="6" y="78"/>
                </a:cxn>
                <a:cxn ang="0">
                  <a:pos x="0" y="70"/>
                </a:cxn>
                <a:cxn ang="0">
                  <a:pos x="0" y="70"/>
                </a:cxn>
                <a:cxn ang="0">
                  <a:pos x="0" y="58"/>
                </a:cxn>
                <a:cxn ang="0">
                  <a:pos x="8" y="0"/>
                </a:cxn>
                <a:cxn ang="0">
                  <a:pos x="20" y="0"/>
                </a:cxn>
                <a:cxn ang="0">
                  <a:pos x="14" y="52"/>
                </a:cxn>
                <a:cxn ang="0">
                  <a:pos x="14" y="52"/>
                </a:cxn>
                <a:cxn ang="0">
                  <a:pos x="12" y="58"/>
                </a:cxn>
                <a:cxn ang="0">
                  <a:pos x="12" y="58"/>
                </a:cxn>
                <a:cxn ang="0">
                  <a:pos x="14" y="66"/>
                </a:cxn>
                <a:cxn ang="0">
                  <a:pos x="14" y="66"/>
                </a:cxn>
                <a:cxn ang="0">
                  <a:pos x="16" y="70"/>
                </a:cxn>
                <a:cxn ang="0">
                  <a:pos x="16" y="70"/>
                </a:cxn>
                <a:cxn ang="0">
                  <a:pos x="20" y="72"/>
                </a:cxn>
                <a:cxn ang="0">
                  <a:pos x="24" y="72"/>
                </a:cxn>
                <a:cxn ang="0">
                  <a:pos x="24"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4" y="82"/>
                  </a:lnTo>
                  <a:lnTo>
                    <a:pt x="34" y="82"/>
                  </a:lnTo>
                  <a:lnTo>
                    <a:pt x="28" y="82"/>
                  </a:lnTo>
                  <a:lnTo>
                    <a:pt x="28" y="82"/>
                  </a:lnTo>
                  <a:lnTo>
                    <a:pt x="20" y="82"/>
                  </a:lnTo>
                  <a:lnTo>
                    <a:pt x="20" y="82"/>
                  </a:lnTo>
                  <a:lnTo>
                    <a:pt x="12" y="82"/>
                  </a:lnTo>
                  <a:lnTo>
                    <a:pt x="12" y="82"/>
                  </a:lnTo>
                  <a:lnTo>
                    <a:pt x="6" y="78"/>
                  </a:lnTo>
                  <a:lnTo>
                    <a:pt x="6" y="78"/>
                  </a:lnTo>
                  <a:lnTo>
                    <a:pt x="0" y="70"/>
                  </a:lnTo>
                  <a:lnTo>
                    <a:pt x="0" y="70"/>
                  </a:lnTo>
                  <a:lnTo>
                    <a:pt x="0" y="58"/>
                  </a:lnTo>
                  <a:lnTo>
                    <a:pt x="8" y="0"/>
                  </a:lnTo>
                  <a:lnTo>
                    <a:pt x="20" y="0"/>
                  </a:lnTo>
                  <a:lnTo>
                    <a:pt x="14" y="52"/>
                  </a:lnTo>
                  <a:lnTo>
                    <a:pt x="14" y="52"/>
                  </a:lnTo>
                  <a:lnTo>
                    <a:pt x="12" y="58"/>
                  </a:lnTo>
                  <a:lnTo>
                    <a:pt x="12" y="58"/>
                  </a:lnTo>
                  <a:lnTo>
                    <a:pt x="14" y="66"/>
                  </a:lnTo>
                  <a:lnTo>
                    <a:pt x="14" y="66"/>
                  </a:lnTo>
                  <a:lnTo>
                    <a:pt x="16" y="70"/>
                  </a:lnTo>
                  <a:lnTo>
                    <a:pt x="16" y="70"/>
                  </a:lnTo>
                  <a:lnTo>
                    <a:pt x="20" y="72"/>
                  </a:lnTo>
                  <a:lnTo>
                    <a:pt x="24" y="72"/>
                  </a:lnTo>
                  <a:lnTo>
                    <a:pt x="24"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19" name="Freeform 218"/>
            <p:cNvSpPr>
              <a:spLocks/>
            </p:cNvSpPr>
            <p:nvPr userDrawn="1"/>
          </p:nvSpPr>
          <p:spPr bwMode="auto">
            <a:xfrm>
              <a:off x="2775803" y="2645241"/>
              <a:ext cx="34780" cy="52815"/>
            </a:xfrm>
            <a:custGeom>
              <a:avLst/>
              <a:gdLst/>
              <a:ahLst/>
              <a:cxnLst>
                <a:cxn ang="0">
                  <a:pos x="34" y="12"/>
                </a:cxn>
                <a:cxn ang="0">
                  <a:pos x="34" y="12"/>
                </a:cxn>
                <a:cxn ang="0">
                  <a:pos x="26" y="14"/>
                </a:cxn>
                <a:cxn ang="0">
                  <a:pos x="20" y="18"/>
                </a:cxn>
                <a:cxn ang="0">
                  <a:pos x="12" y="82"/>
                </a:cxn>
                <a:cxn ang="0">
                  <a:pos x="0" y="82"/>
                </a:cxn>
                <a:cxn ang="0">
                  <a:pos x="10" y="0"/>
                </a:cxn>
                <a:cxn ang="0">
                  <a:pos x="20"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6" y="14"/>
                  </a:lnTo>
                  <a:lnTo>
                    <a:pt x="20" y="18"/>
                  </a:lnTo>
                  <a:lnTo>
                    <a:pt x="12" y="82"/>
                  </a:lnTo>
                  <a:lnTo>
                    <a:pt x="0" y="82"/>
                  </a:lnTo>
                  <a:lnTo>
                    <a:pt x="10" y="0"/>
                  </a:lnTo>
                  <a:lnTo>
                    <a:pt x="20"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20" name="Freeform 219"/>
            <p:cNvSpPr>
              <a:spLocks/>
            </p:cNvSpPr>
            <p:nvPr userDrawn="1"/>
          </p:nvSpPr>
          <p:spPr bwMode="auto">
            <a:xfrm>
              <a:off x="2847940" y="2628495"/>
              <a:ext cx="63120" cy="69561"/>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21" name="Freeform 220"/>
            <p:cNvSpPr>
              <a:spLocks noEditPoints="1"/>
            </p:cNvSpPr>
            <p:nvPr userDrawn="1"/>
          </p:nvSpPr>
          <p:spPr bwMode="auto">
            <a:xfrm>
              <a:off x="2918789" y="2643953"/>
              <a:ext cx="48950" cy="55390"/>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2"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28"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28"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2" y="0"/>
                  </a:lnTo>
                  <a:lnTo>
                    <a:pt x="42"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4" y="46"/>
                  </a:lnTo>
                  <a:lnTo>
                    <a:pt x="14" y="46"/>
                  </a:lnTo>
                  <a:close/>
                  <a:moveTo>
                    <a:pt x="62" y="26"/>
                  </a:moveTo>
                  <a:lnTo>
                    <a:pt x="62" y="26"/>
                  </a:lnTo>
                  <a:lnTo>
                    <a:pt x="60" y="18"/>
                  </a:lnTo>
                  <a:lnTo>
                    <a:pt x="60" y="18"/>
                  </a:lnTo>
                  <a:lnTo>
                    <a:pt x="56" y="14"/>
                  </a:lnTo>
                  <a:lnTo>
                    <a:pt x="54" y="10"/>
                  </a:lnTo>
                  <a:lnTo>
                    <a:pt x="54" y="10"/>
                  </a:lnTo>
                  <a:lnTo>
                    <a:pt x="48" y="10"/>
                  </a:lnTo>
                  <a:lnTo>
                    <a:pt x="42" y="8"/>
                  </a:lnTo>
                  <a:lnTo>
                    <a:pt x="42" y="8"/>
                  </a:lnTo>
                  <a:lnTo>
                    <a:pt x="32" y="10"/>
                  </a:lnTo>
                  <a:lnTo>
                    <a:pt x="24" y="16"/>
                  </a:lnTo>
                  <a:lnTo>
                    <a:pt x="24" y="16"/>
                  </a:lnTo>
                  <a:lnTo>
                    <a:pt x="18" y="26"/>
                  </a:lnTo>
                  <a:lnTo>
                    <a:pt x="14" y="38"/>
                  </a:lnTo>
                  <a:lnTo>
                    <a:pt x="62" y="38"/>
                  </a:lnTo>
                  <a:lnTo>
                    <a:pt x="62" y="38"/>
                  </a:lnTo>
                  <a:lnTo>
                    <a:pt x="62" y="26"/>
                  </a:lnTo>
                  <a:lnTo>
                    <a:pt x="62" y="26"/>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22" name="Freeform 221"/>
            <p:cNvSpPr>
              <a:spLocks/>
            </p:cNvSpPr>
            <p:nvPr userDrawn="1"/>
          </p:nvSpPr>
          <p:spPr bwMode="auto">
            <a:xfrm>
              <a:off x="2975468" y="2627207"/>
              <a:ext cx="34780" cy="70849"/>
            </a:xfrm>
            <a:custGeom>
              <a:avLst/>
              <a:gdLst/>
              <a:ahLst/>
              <a:cxnLst>
                <a:cxn ang="0">
                  <a:pos x="30" y="38"/>
                </a:cxn>
                <a:cxn ang="0">
                  <a:pos x="22" y="90"/>
                </a:cxn>
                <a:cxn ang="0">
                  <a:pos x="22"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0" y="110"/>
                </a:cxn>
                <a:cxn ang="0">
                  <a:pos x="20"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2" y="90"/>
                  </a:lnTo>
                  <a:lnTo>
                    <a:pt x="22"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0" y="110"/>
                  </a:lnTo>
                  <a:lnTo>
                    <a:pt x="20"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23" name="Freeform 222"/>
            <p:cNvSpPr>
              <a:spLocks/>
            </p:cNvSpPr>
            <p:nvPr userDrawn="1"/>
          </p:nvSpPr>
          <p:spPr bwMode="auto">
            <a:xfrm>
              <a:off x="3015400" y="2645241"/>
              <a:ext cx="76001" cy="52815"/>
            </a:xfrm>
            <a:custGeom>
              <a:avLst/>
              <a:gdLst/>
              <a:ahLst/>
              <a:cxnLst>
                <a:cxn ang="0">
                  <a:pos x="88" y="82"/>
                </a:cxn>
                <a:cxn ang="0">
                  <a:pos x="70" y="82"/>
                </a:cxn>
                <a:cxn ang="0">
                  <a:pos x="58" y="12"/>
                </a:cxn>
                <a:cxn ang="0">
                  <a:pos x="56" y="12"/>
                </a:cxn>
                <a:cxn ang="0">
                  <a:pos x="30" y="82"/>
                </a:cxn>
                <a:cxn ang="0">
                  <a:pos x="10" y="82"/>
                </a:cxn>
                <a:cxn ang="0">
                  <a:pos x="0" y="0"/>
                </a:cxn>
                <a:cxn ang="0">
                  <a:pos x="12" y="0"/>
                </a:cxn>
                <a:cxn ang="0">
                  <a:pos x="12" y="0"/>
                </a:cxn>
                <a:cxn ang="0">
                  <a:pos x="14" y="10"/>
                </a:cxn>
                <a:cxn ang="0">
                  <a:pos x="14" y="10"/>
                </a:cxn>
                <a:cxn ang="0">
                  <a:pos x="16" y="26"/>
                </a:cxn>
                <a:cxn ang="0">
                  <a:pos x="16" y="26"/>
                </a:cxn>
                <a:cxn ang="0">
                  <a:pos x="18" y="42"/>
                </a:cxn>
                <a:cxn ang="0">
                  <a:pos x="18" y="42"/>
                </a:cxn>
                <a:cxn ang="0">
                  <a:pos x="18" y="56"/>
                </a:cxn>
                <a:cxn ang="0">
                  <a:pos x="18" y="56"/>
                </a:cxn>
                <a:cxn ang="0">
                  <a:pos x="20" y="72"/>
                </a:cxn>
                <a:cxn ang="0">
                  <a:pos x="22" y="72"/>
                </a:cxn>
                <a:cxn ang="0">
                  <a:pos x="22" y="72"/>
                </a:cxn>
                <a:cxn ang="0">
                  <a:pos x="28" y="56"/>
                </a:cxn>
                <a:cxn ang="0">
                  <a:pos x="28" y="56"/>
                </a:cxn>
                <a:cxn ang="0">
                  <a:pos x="34" y="42"/>
                </a:cxn>
                <a:cxn ang="0">
                  <a:pos x="34" y="42"/>
                </a:cxn>
                <a:cxn ang="0">
                  <a:pos x="42" y="26"/>
                </a:cxn>
                <a:cxn ang="0">
                  <a:pos x="42" y="26"/>
                </a:cxn>
                <a:cxn ang="0">
                  <a:pos x="46" y="10"/>
                </a:cxn>
                <a:cxn ang="0">
                  <a:pos x="46" y="10"/>
                </a:cxn>
                <a:cxn ang="0">
                  <a:pos x="50" y="0"/>
                </a:cxn>
                <a:cxn ang="0">
                  <a:pos x="68" y="0"/>
                </a:cxn>
                <a:cxn ang="0">
                  <a:pos x="68" y="0"/>
                </a:cxn>
                <a:cxn ang="0">
                  <a:pos x="70" y="10"/>
                </a:cxn>
                <a:cxn ang="0">
                  <a:pos x="70" y="10"/>
                </a:cxn>
                <a:cxn ang="0">
                  <a:pos x="72" y="26"/>
                </a:cxn>
                <a:cxn ang="0">
                  <a:pos x="72" y="26"/>
                </a:cxn>
                <a:cxn ang="0">
                  <a:pos x="74" y="42"/>
                </a:cxn>
                <a:cxn ang="0">
                  <a:pos x="74" y="42"/>
                </a:cxn>
                <a:cxn ang="0">
                  <a:pos x="76" y="56"/>
                </a:cxn>
                <a:cxn ang="0">
                  <a:pos x="76" y="56"/>
                </a:cxn>
                <a:cxn ang="0">
                  <a:pos x="80" y="72"/>
                </a:cxn>
                <a:cxn ang="0">
                  <a:pos x="82" y="72"/>
                </a:cxn>
                <a:cxn ang="0">
                  <a:pos x="82" y="72"/>
                </a:cxn>
                <a:cxn ang="0">
                  <a:pos x="88" y="58"/>
                </a:cxn>
                <a:cxn ang="0">
                  <a:pos x="88" y="58"/>
                </a:cxn>
                <a:cxn ang="0">
                  <a:pos x="92" y="42"/>
                </a:cxn>
                <a:cxn ang="0">
                  <a:pos x="92" y="42"/>
                </a:cxn>
                <a:cxn ang="0">
                  <a:pos x="98" y="26"/>
                </a:cxn>
                <a:cxn ang="0">
                  <a:pos x="98" y="26"/>
                </a:cxn>
                <a:cxn ang="0">
                  <a:pos x="104" y="10"/>
                </a:cxn>
                <a:cxn ang="0">
                  <a:pos x="104" y="10"/>
                </a:cxn>
                <a:cxn ang="0">
                  <a:pos x="106" y="0"/>
                </a:cxn>
                <a:cxn ang="0">
                  <a:pos x="118" y="0"/>
                </a:cxn>
                <a:cxn ang="0">
                  <a:pos x="88" y="82"/>
                </a:cxn>
              </a:cxnLst>
              <a:rect l="0" t="0" r="r" b="b"/>
              <a:pathLst>
                <a:path w="118" h="82">
                  <a:moveTo>
                    <a:pt x="88" y="82"/>
                  </a:moveTo>
                  <a:lnTo>
                    <a:pt x="70" y="82"/>
                  </a:lnTo>
                  <a:lnTo>
                    <a:pt x="58" y="12"/>
                  </a:lnTo>
                  <a:lnTo>
                    <a:pt x="56" y="12"/>
                  </a:lnTo>
                  <a:lnTo>
                    <a:pt x="30" y="82"/>
                  </a:lnTo>
                  <a:lnTo>
                    <a:pt x="10" y="82"/>
                  </a:lnTo>
                  <a:lnTo>
                    <a:pt x="0" y="0"/>
                  </a:lnTo>
                  <a:lnTo>
                    <a:pt x="12" y="0"/>
                  </a:lnTo>
                  <a:lnTo>
                    <a:pt x="12" y="0"/>
                  </a:lnTo>
                  <a:lnTo>
                    <a:pt x="14" y="10"/>
                  </a:lnTo>
                  <a:lnTo>
                    <a:pt x="14" y="10"/>
                  </a:lnTo>
                  <a:lnTo>
                    <a:pt x="16" y="26"/>
                  </a:lnTo>
                  <a:lnTo>
                    <a:pt x="16" y="26"/>
                  </a:lnTo>
                  <a:lnTo>
                    <a:pt x="18" y="42"/>
                  </a:lnTo>
                  <a:lnTo>
                    <a:pt x="18" y="42"/>
                  </a:lnTo>
                  <a:lnTo>
                    <a:pt x="18" y="56"/>
                  </a:lnTo>
                  <a:lnTo>
                    <a:pt x="18" y="56"/>
                  </a:lnTo>
                  <a:lnTo>
                    <a:pt x="20" y="72"/>
                  </a:lnTo>
                  <a:lnTo>
                    <a:pt x="22" y="72"/>
                  </a:lnTo>
                  <a:lnTo>
                    <a:pt x="22" y="72"/>
                  </a:lnTo>
                  <a:lnTo>
                    <a:pt x="28" y="56"/>
                  </a:lnTo>
                  <a:lnTo>
                    <a:pt x="28" y="56"/>
                  </a:lnTo>
                  <a:lnTo>
                    <a:pt x="34" y="42"/>
                  </a:lnTo>
                  <a:lnTo>
                    <a:pt x="34" y="42"/>
                  </a:lnTo>
                  <a:lnTo>
                    <a:pt x="42" y="26"/>
                  </a:lnTo>
                  <a:lnTo>
                    <a:pt x="42" y="26"/>
                  </a:lnTo>
                  <a:lnTo>
                    <a:pt x="46" y="10"/>
                  </a:lnTo>
                  <a:lnTo>
                    <a:pt x="46" y="10"/>
                  </a:lnTo>
                  <a:lnTo>
                    <a:pt x="50" y="0"/>
                  </a:lnTo>
                  <a:lnTo>
                    <a:pt x="68" y="0"/>
                  </a:lnTo>
                  <a:lnTo>
                    <a:pt x="68" y="0"/>
                  </a:lnTo>
                  <a:lnTo>
                    <a:pt x="70" y="10"/>
                  </a:lnTo>
                  <a:lnTo>
                    <a:pt x="70" y="10"/>
                  </a:lnTo>
                  <a:lnTo>
                    <a:pt x="72" y="26"/>
                  </a:lnTo>
                  <a:lnTo>
                    <a:pt x="72" y="26"/>
                  </a:lnTo>
                  <a:lnTo>
                    <a:pt x="74" y="42"/>
                  </a:lnTo>
                  <a:lnTo>
                    <a:pt x="74" y="42"/>
                  </a:lnTo>
                  <a:lnTo>
                    <a:pt x="76" y="56"/>
                  </a:lnTo>
                  <a:lnTo>
                    <a:pt x="76" y="56"/>
                  </a:lnTo>
                  <a:lnTo>
                    <a:pt x="80" y="72"/>
                  </a:lnTo>
                  <a:lnTo>
                    <a:pt x="82" y="72"/>
                  </a:lnTo>
                  <a:lnTo>
                    <a:pt x="82" y="72"/>
                  </a:lnTo>
                  <a:lnTo>
                    <a:pt x="88" y="58"/>
                  </a:lnTo>
                  <a:lnTo>
                    <a:pt x="88" y="58"/>
                  </a:lnTo>
                  <a:lnTo>
                    <a:pt x="92" y="42"/>
                  </a:lnTo>
                  <a:lnTo>
                    <a:pt x="92" y="42"/>
                  </a:lnTo>
                  <a:lnTo>
                    <a:pt x="98" y="26"/>
                  </a:lnTo>
                  <a:lnTo>
                    <a:pt x="98" y="26"/>
                  </a:lnTo>
                  <a:lnTo>
                    <a:pt x="104" y="10"/>
                  </a:lnTo>
                  <a:lnTo>
                    <a:pt x="104" y="10"/>
                  </a:lnTo>
                  <a:lnTo>
                    <a:pt x="106" y="0"/>
                  </a:lnTo>
                  <a:lnTo>
                    <a:pt x="118" y="0"/>
                  </a:lnTo>
                  <a:lnTo>
                    <a:pt x="88" y="82"/>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24" name="Freeform 223"/>
            <p:cNvSpPr>
              <a:spLocks noEditPoints="1"/>
            </p:cNvSpPr>
            <p:nvPr userDrawn="1"/>
          </p:nvSpPr>
          <p:spPr bwMode="auto">
            <a:xfrm>
              <a:off x="3096554" y="2643953"/>
              <a:ext cx="51526" cy="55390"/>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4" y="12"/>
                </a:cxn>
                <a:cxn ang="0">
                  <a:pos x="50" y="10"/>
                </a:cxn>
                <a:cxn ang="0">
                  <a:pos x="44" y="8"/>
                </a:cxn>
                <a:cxn ang="0">
                  <a:pos x="32" y="12"/>
                </a:cxn>
                <a:cxn ang="0">
                  <a:pos x="22" y="18"/>
                </a:cxn>
                <a:cxn ang="0">
                  <a:pos x="16" y="28"/>
                </a:cxn>
                <a:cxn ang="0">
                  <a:pos x="14" y="42"/>
                </a:cxn>
                <a:cxn ang="0">
                  <a:pos x="12"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2" y="56"/>
                  </a:lnTo>
                  <a:lnTo>
                    <a:pt x="12"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25" name="Freeform 224"/>
            <p:cNvSpPr>
              <a:spLocks/>
            </p:cNvSpPr>
            <p:nvPr userDrawn="1"/>
          </p:nvSpPr>
          <p:spPr bwMode="auto">
            <a:xfrm>
              <a:off x="3157098" y="2645241"/>
              <a:ext cx="34780" cy="52815"/>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26" name="Freeform 225"/>
            <p:cNvSpPr>
              <a:spLocks/>
            </p:cNvSpPr>
            <p:nvPr userDrawn="1"/>
          </p:nvSpPr>
          <p:spPr bwMode="auto">
            <a:xfrm>
              <a:off x="3194455" y="2623342"/>
              <a:ext cx="48950" cy="74713"/>
            </a:xfrm>
            <a:custGeom>
              <a:avLst/>
              <a:gdLst/>
              <a:ahLst/>
              <a:cxnLst>
                <a:cxn ang="0">
                  <a:pos x="52" y="116"/>
                </a:cxn>
                <a:cxn ang="0">
                  <a:pos x="16" y="72"/>
                </a:cxn>
                <a:cxn ang="0">
                  <a:pos x="12" y="116"/>
                </a:cxn>
                <a:cxn ang="0">
                  <a:pos x="0" y="116"/>
                </a:cxn>
                <a:cxn ang="0">
                  <a:pos x="14" y="0"/>
                </a:cxn>
                <a:cxn ang="0">
                  <a:pos x="26" y="0"/>
                </a:cxn>
                <a:cxn ang="0">
                  <a:pos x="16" y="70"/>
                </a:cxn>
                <a:cxn ang="0">
                  <a:pos x="60" y="34"/>
                </a:cxn>
                <a:cxn ang="0">
                  <a:pos x="76" y="34"/>
                </a:cxn>
                <a:cxn ang="0">
                  <a:pos x="32" y="70"/>
                </a:cxn>
                <a:cxn ang="0">
                  <a:pos x="70" y="116"/>
                </a:cxn>
                <a:cxn ang="0">
                  <a:pos x="52" y="116"/>
                </a:cxn>
              </a:cxnLst>
              <a:rect l="0" t="0" r="r" b="b"/>
              <a:pathLst>
                <a:path w="76" h="116">
                  <a:moveTo>
                    <a:pt x="52" y="116"/>
                  </a:moveTo>
                  <a:lnTo>
                    <a:pt x="16" y="72"/>
                  </a:lnTo>
                  <a:lnTo>
                    <a:pt x="12" y="116"/>
                  </a:lnTo>
                  <a:lnTo>
                    <a:pt x="0" y="116"/>
                  </a:lnTo>
                  <a:lnTo>
                    <a:pt x="14" y="0"/>
                  </a:lnTo>
                  <a:lnTo>
                    <a:pt x="26" y="0"/>
                  </a:lnTo>
                  <a:lnTo>
                    <a:pt x="16" y="70"/>
                  </a:lnTo>
                  <a:lnTo>
                    <a:pt x="60" y="34"/>
                  </a:lnTo>
                  <a:lnTo>
                    <a:pt x="76" y="34"/>
                  </a:lnTo>
                  <a:lnTo>
                    <a:pt x="32" y="70"/>
                  </a:lnTo>
                  <a:lnTo>
                    <a:pt x="70" y="116"/>
                  </a:lnTo>
                  <a:lnTo>
                    <a:pt x="52" y="116"/>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27" name="Freeform 226"/>
            <p:cNvSpPr>
              <a:spLocks/>
            </p:cNvSpPr>
            <p:nvPr userDrawn="1"/>
          </p:nvSpPr>
          <p:spPr bwMode="auto">
            <a:xfrm>
              <a:off x="3251133" y="2627207"/>
              <a:ext cx="14169" cy="23187"/>
            </a:xfrm>
            <a:custGeom>
              <a:avLst/>
              <a:gdLst/>
              <a:ahLst/>
              <a:cxnLst>
                <a:cxn ang="0">
                  <a:pos x="8" y="36"/>
                </a:cxn>
                <a:cxn ang="0">
                  <a:pos x="0" y="36"/>
                </a:cxn>
                <a:cxn ang="0">
                  <a:pos x="8" y="0"/>
                </a:cxn>
                <a:cxn ang="0">
                  <a:pos x="22" y="0"/>
                </a:cxn>
                <a:cxn ang="0">
                  <a:pos x="8" y="36"/>
                </a:cxn>
              </a:cxnLst>
              <a:rect l="0" t="0" r="r" b="b"/>
              <a:pathLst>
                <a:path w="22" h="36">
                  <a:moveTo>
                    <a:pt x="8" y="36"/>
                  </a:moveTo>
                  <a:lnTo>
                    <a:pt x="0" y="36"/>
                  </a:lnTo>
                  <a:lnTo>
                    <a:pt x="8" y="0"/>
                  </a:lnTo>
                  <a:lnTo>
                    <a:pt x="22" y="0"/>
                  </a:lnTo>
                  <a:lnTo>
                    <a:pt x="8" y="36"/>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28" name="Freeform 227"/>
            <p:cNvSpPr>
              <a:spLocks/>
            </p:cNvSpPr>
            <p:nvPr userDrawn="1"/>
          </p:nvSpPr>
          <p:spPr bwMode="auto">
            <a:xfrm>
              <a:off x="3271744" y="2643953"/>
              <a:ext cx="42509" cy="55390"/>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4" y="48"/>
                </a:cxn>
                <a:cxn ang="0">
                  <a:pos x="28" y="46"/>
                </a:cxn>
                <a:cxn ang="0">
                  <a:pos x="20" y="44"/>
                </a:cxn>
                <a:cxn ang="0">
                  <a:pos x="12" y="40"/>
                </a:cxn>
                <a:cxn ang="0">
                  <a:pos x="8" y="34"/>
                </a:cxn>
                <a:cxn ang="0">
                  <a:pos x="6" y="24"/>
                </a:cxn>
                <a:cxn ang="0">
                  <a:pos x="8" y="18"/>
                </a:cxn>
                <a:cxn ang="0">
                  <a:pos x="12" y="12"/>
                </a:cxn>
                <a:cxn ang="0">
                  <a:pos x="20" y="6"/>
                </a:cxn>
                <a:cxn ang="0">
                  <a:pos x="30" y="2"/>
                </a:cxn>
                <a:cxn ang="0">
                  <a:pos x="42" y="0"/>
                </a:cxn>
                <a:cxn ang="0">
                  <a:pos x="56" y="2"/>
                </a:cxn>
                <a:cxn ang="0">
                  <a:pos x="64" y="12"/>
                </a:cxn>
                <a:cxn ang="0">
                  <a:pos x="54" y="10"/>
                </a:cxn>
                <a:cxn ang="0">
                  <a:pos x="44" y="10"/>
                </a:cxn>
                <a:cxn ang="0">
                  <a:pos x="36" y="10"/>
                </a:cxn>
                <a:cxn ang="0">
                  <a:pos x="28" y="12"/>
                </a:cxn>
                <a:cxn ang="0">
                  <a:pos x="22" y="16"/>
                </a:cxn>
                <a:cxn ang="0">
                  <a:pos x="20" y="18"/>
                </a:cxn>
                <a:cxn ang="0">
                  <a:pos x="20" y="22"/>
                </a:cxn>
                <a:cxn ang="0">
                  <a:pos x="20" y="28"/>
                </a:cxn>
                <a:cxn ang="0">
                  <a:pos x="26" y="32"/>
                </a:cxn>
                <a:cxn ang="0">
                  <a:pos x="32" y="36"/>
                </a:cxn>
                <a:cxn ang="0">
                  <a:pos x="38" y="36"/>
                </a:cxn>
                <a:cxn ang="0">
                  <a:pos x="48" y="38"/>
                </a:cxn>
                <a:cxn ang="0">
                  <a:pos x="56" y="42"/>
                </a:cxn>
                <a:cxn ang="0">
                  <a:pos x="62" y="50"/>
                </a:cxn>
                <a:cxn ang="0">
                  <a:pos x="64" y="54"/>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4" y="48"/>
                  </a:lnTo>
                  <a:lnTo>
                    <a:pt x="34" y="48"/>
                  </a:lnTo>
                  <a:lnTo>
                    <a:pt x="28" y="46"/>
                  </a:lnTo>
                  <a:lnTo>
                    <a:pt x="28" y="46"/>
                  </a:lnTo>
                  <a:lnTo>
                    <a:pt x="20" y="44"/>
                  </a:lnTo>
                  <a:lnTo>
                    <a:pt x="20" y="44"/>
                  </a:lnTo>
                  <a:lnTo>
                    <a:pt x="12" y="40"/>
                  </a:lnTo>
                  <a:lnTo>
                    <a:pt x="12" y="40"/>
                  </a:lnTo>
                  <a:lnTo>
                    <a:pt x="8" y="34"/>
                  </a:lnTo>
                  <a:lnTo>
                    <a:pt x="8" y="34"/>
                  </a:lnTo>
                  <a:lnTo>
                    <a:pt x="6" y="28"/>
                  </a:lnTo>
                  <a:lnTo>
                    <a:pt x="6" y="24"/>
                  </a:lnTo>
                  <a:lnTo>
                    <a:pt x="6"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4" y="10"/>
                  </a:lnTo>
                  <a:lnTo>
                    <a:pt x="54"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29" name="Freeform 228"/>
            <p:cNvSpPr>
              <a:spLocks/>
            </p:cNvSpPr>
            <p:nvPr userDrawn="1"/>
          </p:nvSpPr>
          <p:spPr bwMode="auto">
            <a:xfrm>
              <a:off x="3358050" y="2628495"/>
              <a:ext cx="50238" cy="69561"/>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18"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18" y="56"/>
                  </a:lnTo>
                  <a:lnTo>
                    <a:pt x="14" y="98"/>
                  </a:lnTo>
                  <a:lnTo>
                    <a:pt x="66" y="98"/>
                  </a:lnTo>
                  <a:lnTo>
                    <a:pt x="66" y="108"/>
                  </a:lnTo>
                  <a:lnTo>
                    <a:pt x="0" y="108"/>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0" name="Freeform 229"/>
            <p:cNvSpPr>
              <a:spLocks noEditPoints="1"/>
            </p:cNvSpPr>
            <p:nvPr userDrawn="1"/>
          </p:nvSpPr>
          <p:spPr bwMode="auto">
            <a:xfrm>
              <a:off x="3410865" y="2623342"/>
              <a:ext cx="51526" cy="76001"/>
            </a:xfrm>
            <a:custGeom>
              <a:avLst/>
              <a:gdLst/>
              <a:ahLst/>
              <a:cxnLst>
                <a:cxn ang="0">
                  <a:pos x="66" y="114"/>
                </a:cxn>
                <a:cxn ang="0">
                  <a:pos x="60" y="116"/>
                </a:cxn>
                <a:cxn ang="0">
                  <a:pos x="52" y="116"/>
                </a:cxn>
                <a:cxn ang="0">
                  <a:pos x="46" y="118"/>
                </a:cxn>
                <a:cxn ang="0">
                  <a:pos x="38" y="118"/>
                </a:cxn>
                <a:cxn ang="0">
                  <a:pos x="20" y="114"/>
                </a:cxn>
                <a:cxn ang="0">
                  <a:pos x="14" y="112"/>
                </a:cxn>
                <a:cxn ang="0">
                  <a:pos x="8" y="106"/>
                </a:cxn>
                <a:cxn ang="0">
                  <a:pos x="0" y="94"/>
                </a:cxn>
                <a:cxn ang="0">
                  <a:pos x="0" y="86"/>
                </a:cxn>
                <a:cxn ang="0">
                  <a:pos x="0" y="76"/>
                </a:cxn>
                <a:cxn ang="0">
                  <a:pos x="4" y="58"/>
                </a:cxn>
                <a:cxn ang="0">
                  <a:pos x="8" y="50"/>
                </a:cxn>
                <a:cxn ang="0">
                  <a:pos x="14" y="44"/>
                </a:cxn>
                <a:cxn ang="0">
                  <a:pos x="28" y="36"/>
                </a:cxn>
                <a:cxn ang="0">
                  <a:pos x="36" y="34"/>
                </a:cxn>
                <a:cxn ang="0">
                  <a:pos x="44" y="32"/>
                </a:cxn>
                <a:cxn ang="0">
                  <a:pos x="52" y="32"/>
                </a:cxn>
                <a:cxn ang="0">
                  <a:pos x="68" y="0"/>
                </a:cxn>
                <a:cxn ang="0">
                  <a:pos x="80" y="0"/>
                </a:cxn>
                <a:cxn ang="0">
                  <a:pos x="78" y="16"/>
                </a:cxn>
                <a:cxn ang="0">
                  <a:pos x="76" y="38"/>
                </a:cxn>
                <a:cxn ang="0">
                  <a:pos x="72" y="62"/>
                </a:cxn>
                <a:cxn ang="0">
                  <a:pos x="70" y="84"/>
                </a:cxn>
                <a:cxn ang="0">
                  <a:pos x="68" y="102"/>
                </a:cxn>
                <a:cxn ang="0">
                  <a:pos x="66" y="114"/>
                </a:cxn>
                <a:cxn ang="0">
                  <a:pos x="62" y="44"/>
                </a:cxn>
                <a:cxn ang="0">
                  <a:pos x="54" y="42"/>
                </a:cxn>
                <a:cxn ang="0">
                  <a:pos x="46" y="42"/>
                </a:cxn>
                <a:cxn ang="0">
                  <a:pos x="28" y="46"/>
                </a:cxn>
                <a:cxn ang="0">
                  <a:pos x="24" y="50"/>
                </a:cxn>
                <a:cxn ang="0">
                  <a:pos x="16" y="60"/>
                </a:cxn>
                <a:cxn ang="0">
                  <a:pos x="12" y="76"/>
                </a:cxn>
                <a:cxn ang="0">
                  <a:pos x="14" y="88"/>
                </a:cxn>
                <a:cxn ang="0">
                  <a:pos x="18" y="100"/>
                </a:cxn>
                <a:cxn ang="0">
                  <a:pos x="22" y="104"/>
                </a:cxn>
                <a:cxn ang="0">
                  <a:pos x="26" y="106"/>
                </a:cxn>
                <a:cxn ang="0">
                  <a:pos x="40" y="108"/>
                </a:cxn>
                <a:cxn ang="0">
                  <a:pos x="46" y="108"/>
                </a:cxn>
                <a:cxn ang="0">
                  <a:pos x="56" y="108"/>
                </a:cxn>
              </a:cxnLst>
              <a:rect l="0" t="0" r="r" b="b"/>
              <a:pathLst>
                <a:path w="80" h="118">
                  <a:moveTo>
                    <a:pt x="66" y="114"/>
                  </a:moveTo>
                  <a:lnTo>
                    <a:pt x="66" y="114"/>
                  </a:lnTo>
                  <a:lnTo>
                    <a:pt x="60" y="116"/>
                  </a:lnTo>
                  <a:lnTo>
                    <a:pt x="60" y="116"/>
                  </a:lnTo>
                  <a:lnTo>
                    <a:pt x="52" y="116"/>
                  </a:lnTo>
                  <a:lnTo>
                    <a:pt x="52" y="116"/>
                  </a:lnTo>
                  <a:lnTo>
                    <a:pt x="46" y="118"/>
                  </a:lnTo>
                  <a:lnTo>
                    <a:pt x="46" y="118"/>
                  </a:lnTo>
                  <a:lnTo>
                    <a:pt x="38" y="118"/>
                  </a:lnTo>
                  <a:lnTo>
                    <a:pt x="38" y="118"/>
                  </a:lnTo>
                  <a:lnTo>
                    <a:pt x="28" y="116"/>
                  </a:lnTo>
                  <a:lnTo>
                    <a:pt x="20" y="114"/>
                  </a:lnTo>
                  <a:lnTo>
                    <a:pt x="20" y="114"/>
                  </a:lnTo>
                  <a:lnTo>
                    <a:pt x="14" y="112"/>
                  </a:lnTo>
                  <a:lnTo>
                    <a:pt x="8" y="106"/>
                  </a:lnTo>
                  <a:lnTo>
                    <a:pt x="8" y="106"/>
                  </a:lnTo>
                  <a:lnTo>
                    <a:pt x="4" y="100"/>
                  </a:lnTo>
                  <a:lnTo>
                    <a:pt x="0" y="94"/>
                  </a:lnTo>
                  <a:lnTo>
                    <a:pt x="0" y="94"/>
                  </a:lnTo>
                  <a:lnTo>
                    <a:pt x="0" y="86"/>
                  </a:lnTo>
                  <a:lnTo>
                    <a:pt x="0" y="76"/>
                  </a:lnTo>
                  <a:lnTo>
                    <a:pt x="0" y="76"/>
                  </a:lnTo>
                  <a:lnTo>
                    <a:pt x="2" y="66"/>
                  </a:lnTo>
                  <a:lnTo>
                    <a:pt x="4" y="58"/>
                  </a:lnTo>
                  <a:lnTo>
                    <a:pt x="4" y="58"/>
                  </a:lnTo>
                  <a:lnTo>
                    <a:pt x="8" y="50"/>
                  </a:lnTo>
                  <a:lnTo>
                    <a:pt x="14" y="44"/>
                  </a:lnTo>
                  <a:lnTo>
                    <a:pt x="14" y="44"/>
                  </a:lnTo>
                  <a:lnTo>
                    <a:pt x="20" y="40"/>
                  </a:lnTo>
                  <a:lnTo>
                    <a:pt x="28" y="36"/>
                  </a:lnTo>
                  <a:lnTo>
                    <a:pt x="28" y="36"/>
                  </a:lnTo>
                  <a:lnTo>
                    <a:pt x="36" y="34"/>
                  </a:lnTo>
                  <a:lnTo>
                    <a:pt x="44" y="32"/>
                  </a:lnTo>
                  <a:lnTo>
                    <a:pt x="44" y="32"/>
                  </a:lnTo>
                  <a:lnTo>
                    <a:pt x="52" y="32"/>
                  </a:lnTo>
                  <a:lnTo>
                    <a:pt x="52" y="32"/>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2" y="44"/>
                  </a:moveTo>
                  <a:lnTo>
                    <a:pt x="62" y="44"/>
                  </a:lnTo>
                  <a:lnTo>
                    <a:pt x="54" y="42"/>
                  </a:lnTo>
                  <a:lnTo>
                    <a:pt x="54" y="42"/>
                  </a:lnTo>
                  <a:lnTo>
                    <a:pt x="46" y="42"/>
                  </a:lnTo>
                  <a:lnTo>
                    <a:pt x="46" y="42"/>
                  </a:lnTo>
                  <a:lnTo>
                    <a:pt x="34" y="44"/>
                  </a:lnTo>
                  <a:lnTo>
                    <a:pt x="28" y="46"/>
                  </a:lnTo>
                  <a:lnTo>
                    <a:pt x="24" y="50"/>
                  </a:lnTo>
                  <a:lnTo>
                    <a:pt x="24" y="50"/>
                  </a:lnTo>
                  <a:lnTo>
                    <a:pt x="20" y="54"/>
                  </a:lnTo>
                  <a:lnTo>
                    <a:pt x="16" y="60"/>
                  </a:lnTo>
                  <a:lnTo>
                    <a:pt x="12" y="76"/>
                  </a:lnTo>
                  <a:lnTo>
                    <a:pt x="12" y="76"/>
                  </a:lnTo>
                  <a:lnTo>
                    <a:pt x="14" y="88"/>
                  </a:lnTo>
                  <a:lnTo>
                    <a:pt x="14" y="88"/>
                  </a:lnTo>
                  <a:lnTo>
                    <a:pt x="16" y="94"/>
                  </a:lnTo>
                  <a:lnTo>
                    <a:pt x="18" y="100"/>
                  </a:lnTo>
                  <a:lnTo>
                    <a:pt x="18" y="100"/>
                  </a:lnTo>
                  <a:lnTo>
                    <a:pt x="22" y="104"/>
                  </a:lnTo>
                  <a:lnTo>
                    <a:pt x="26" y="106"/>
                  </a:lnTo>
                  <a:lnTo>
                    <a:pt x="26" y="106"/>
                  </a:lnTo>
                  <a:lnTo>
                    <a:pt x="32" y="108"/>
                  </a:lnTo>
                  <a:lnTo>
                    <a:pt x="40" y="108"/>
                  </a:lnTo>
                  <a:lnTo>
                    <a:pt x="40" y="108"/>
                  </a:lnTo>
                  <a:lnTo>
                    <a:pt x="46" y="108"/>
                  </a:lnTo>
                  <a:lnTo>
                    <a:pt x="46" y="108"/>
                  </a:lnTo>
                  <a:lnTo>
                    <a:pt x="56" y="108"/>
                  </a:lnTo>
                  <a:lnTo>
                    <a:pt x="62" y="44"/>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1" name="Freeform 230"/>
            <p:cNvSpPr>
              <a:spLocks noEditPoints="1"/>
            </p:cNvSpPr>
            <p:nvPr userDrawn="1"/>
          </p:nvSpPr>
          <p:spPr bwMode="auto">
            <a:xfrm>
              <a:off x="3468832" y="2643953"/>
              <a:ext cx="55390" cy="76001"/>
            </a:xfrm>
            <a:custGeom>
              <a:avLst/>
              <a:gdLst/>
              <a:ahLst/>
              <a:cxnLst>
                <a:cxn ang="0">
                  <a:pos x="64" y="8"/>
                </a:cxn>
                <a:cxn ang="0">
                  <a:pos x="70" y="16"/>
                </a:cxn>
                <a:cxn ang="0">
                  <a:pos x="72" y="28"/>
                </a:cxn>
                <a:cxn ang="0">
                  <a:pos x="68" y="40"/>
                </a:cxn>
                <a:cxn ang="0">
                  <a:pos x="60" y="50"/>
                </a:cxn>
                <a:cxn ang="0">
                  <a:pos x="48" y="54"/>
                </a:cxn>
                <a:cxn ang="0">
                  <a:pos x="30" y="56"/>
                </a:cxn>
                <a:cxn ang="0">
                  <a:pos x="26" y="54"/>
                </a:cxn>
                <a:cxn ang="0">
                  <a:pos x="16" y="64"/>
                </a:cxn>
                <a:cxn ang="0">
                  <a:pos x="16" y="70"/>
                </a:cxn>
                <a:cxn ang="0">
                  <a:pos x="26" y="74"/>
                </a:cxn>
                <a:cxn ang="0">
                  <a:pos x="36" y="76"/>
                </a:cxn>
                <a:cxn ang="0">
                  <a:pos x="52" y="76"/>
                </a:cxn>
                <a:cxn ang="0">
                  <a:pos x="64" y="78"/>
                </a:cxn>
                <a:cxn ang="0">
                  <a:pos x="70" y="82"/>
                </a:cxn>
                <a:cxn ang="0">
                  <a:pos x="72" y="92"/>
                </a:cxn>
                <a:cxn ang="0">
                  <a:pos x="68" y="106"/>
                </a:cxn>
                <a:cxn ang="0">
                  <a:pos x="56" y="114"/>
                </a:cxn>
                <a:cxn ang="0">
                  <a:pos x="30" y="118"/>
                </a:cxn>
                <a:cxn ang="0">
                  <a:pos x="14" y="118"/>
                </a:cxn>
                <a:cxn ang="0">
                  <a:pos x="0"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8" y="16"/>
                </a:cxn>
                <a:cxn ang="0">
                  <a:pos x="18" y="8"/>
                </a:cxn>
                <a:cxn ang="0">
                  <a:pos x="42" y="0"/>
                </a:cxn>
                <a:cxn ang="0">
                  <a:pos x="48" y="2"/>
                </a:cxn>
                <a:cxn ang="0">
                  <a:pos x="84" y="10"/>
                </a:cxn>
                <a:cxn ang="0">
                  <a:pos x="74" y="8"/>
                </a:cxn>
                <a:cxn ang="0">
                  <a:pos x="58" y="20"/>
                </a:cxn>
                <a:cxn ang="0">
                  <a:pos x="50" y="10"/>
                </a:cxn>
                <a:cxn ang="0">
                  <a:pos x="32"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4"/>
                  </a:lnTo>
                  <a:lnTo>
                    <a:pt x="26" y="54"/>
                  </a:lnTo>
                  <a:lnTo>
                    <a:pt x="18" y="60"/>
                  </a:lnTo>
                  <a:lnTo>
                    <a:pt x="18" y="60"/>
                  </a:lnTo>
                  <a:lnTo>
                    <a:pt x="16" y="64"/>
                  </a:lnTo>
                  <a:lnTo>
                    <a:pt x="14" y="68"/>
                  </a:lnTo>
                  <a:lnTo>
                    <a:pt x="14" y="68"/>
                  </a:lnTo>
                  <a:lnTo>
                    <a:pt x="16" y="70"/>
                  </a:lnTo>
                  <a:lnTo>
                    <a:pt x="18" y="72"/>
                  </a:lnTo>
                  <a:lnTo>
                    <a:pt x="18" y="72"/>
                  </a:lnTo>
                  <a:lnTo>
                    <a:pt x="26" y="74"/>
                  </a:lnTo>
                  <a:lnTo>
                    <a:pt x="26" y="74"/>
                  </a:lnTo>
                  <a:lnTo>
                    <a:pt x="36" y="76"/>
                  </a:lnTo>
                  <a:lnTo>
                    <a:pt x="36" y="76"/>
                  </a:lnTo>
                  <a:lnTo>
                    <a:pt x="42" y="74"/>
                  </a:lnTo>
                  <a:lnTo>
                    <a:pt x="42" y="74"/>
                  </a:lnTo>
                  <a:lnTo>
                    <a:pt x="52" y="76"/>
                  </a:lnTo>
                  <a:lnTo>
                    <a:pt x="52" y="76"/>
                  </a:lnTo>
                  <a:lnTo>
                    <a:pt x="64" y="78"/>
                  </a:lnTo>
                  <a:lnTo>
                    <a:pt x="64" y="78"/>
                  </a:lnTo>
                  <a:lnTo>
                    <a:pt x="68" y="80"/>
                  </a:lnTo>
                  <a:lnTo>
                    <a:pt x="70" y="82"/>
                  </a:lnTo>
                  <a:lnTo>
                    <a:pt x="70" y="82"/>
                  </a:lnTo>
                  <a:lnTo>
                    <a:pt x="72" y="86"/>
                  </a:lnTo>
                  <a:lnTo>
                    <a:pt x="72" y="92"/>
                  </a:lnTo>
                  <a:lnTo>
                    <a:pt x="72"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0" y="106"/>
                  </a:lnTo>
                  <a:lnTo>
                    <a:pt x="0" y="106"/>
                  </a:lnTo>
                  <a:lnTo>
                    <a:pt x="14" y="108"/>
                  </a:lnTo>
                  <a:lnTo>
                    <a:pt x="14" y="108"/>
                  </a:lnTo>
                  <a:lnTo>
                    <a:pt x="28" y="110"/>
                  </a:lnTo>
                  <a:lnTo>
                    <a:pt x="28" y="110"/>
                  </a:lnTo>
                  <a:lnTo>
                    <a:pt x="36" y="110"/>
                  </a:lnTo>
                  <a:lnTo>
                    <a:pt x="36" y="110"/>
                  </a:lnTo>
                  <a:lnTo>
                    <a:pt x="46" y="106"/>
                  </a:lnTo>
                  <a:lnTo>
                    <a:pt x="46" y="106"/>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0" y="84"/>
                  </a:lnTo>
                  <a:lnTo>
                    <a:pt x="10"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8" y="16"/>
                  </a:lnTo>
                  <a:lnTo>
                    <a:pt x="8" y="16"/>
                  </a:lnTo>
                  <a:lnTo>
                    <a:pt x="12" y="10"/>
                  </a:lnTo>
                  <a:lnTo>
                    <a:pt x="18" y="8"/>
                  </a:lnTo>
                  <a:lnTo>
                    <a:pt x="18" y="8"/>
                  </a:lnTo>
                  <a:lnTo>
                    <a:pt x="30" y="2"/>
                  </a:lnTo>
                  <a:lnTo>
                    <a:pt x="30" y="2"/>
                  </a:lnTo>
                  <a:lnTo>
                    <a:pt x="42" y="0"/>
                  </a:lnTo>
                  <a:lnTo>
                    <a:pt x="42" y="0"/>
                  </a:lnTo>
                  <a:lnTo>
                    <a:pt x="48" y="2"/>
                  </a:lnTo>
                  <a:lnTo>
                    <a:pt x="48" y="2"/>
                  </a:lnTo>
                  <a:lnTo>
                    <a:pt x="54" y="2"/>
                  </a:lnTo>
                  <a:lnTo>
                    <a:pt x="86" y="0"/>
                  </a:lnTo>
                  <a:lnTo>
                    <a:pt x="84" y="10"/>
                  </a:lnTo>
                  <a:lnTo>
                    <a:pt x="84" y="10"/>
                  </a:lnTo>
                  <a:lnTo>
                    <a:pt x="74" y="8"/>
                  </a:lnTo>
                  <a:lnTo>
                    <a:pt x="74" y="8"/>
                  </a:lnTo>
                  <a:close/>
                  <a:moveTo>
                    <a:pt x="60" y="28"/>
                  </a:moveTo>
                  <a:lnTo>
                    <a:pt x="60" y="28"/>
                  </a:lnTo>
                  <a:lnTo>
                    <a:pt x="58" y="20"/>
                  </a:lnTo>
                  <a:lnTo>
                    <a:pt x="56" y="14"/>
                  </a:lnTo>
                  <a:lnTo>
                    <a:pt x="56" y="14"/>
                  </a:lnTo>
                  <a:lnTo>
                    <a:pt x="50" y="10"/>
                  </a:lnTo>
                  <a:lnTo>
                    <a:pt x="42" y="8"/>
                  </a:lnTo>
                  <a:lnTo>
                    <a:pt x="42" y="8"/>
                  </a:lnTo>
                  <a:lnTo>
                    <a:pt x="32" y="10"/>
                  </a:lnTo>
                  <a:lnTo>
                    <a:pt x="26" y="14"/>
                  </a:lnTo>
                  <a:lnTo>
                    <a:pt x="26" y="14"/>
                  </a:lnTo>
                  <a:lnTo>
                    <a:pt x="22" y="20"/>
                  </a:lnTo>
                  <a:lnTo>
                    <a:pt x="18" y="28"/>
                  </a:lnTo>
                  <a:lnTo>
                    <a:pt x="18" y="28"/>
                  </a:lnTo>
                  <a:lnTo>
                    <a:pt x="20" y="36"/>
                  </a:lnTo>
                  <a:lnTo>
                    <a:pt x="22" y="42"/>
                  </a:lnTo>
                  <a:lnTo>
                    <a:pt x="22" y="42"/>
                  </a:lnTo>
                  <a:lnTo>
                    <a:pt x="28" y="46"/>
                  </a:lnTo>
                  <a:lnTo>
                    <a:pt x="36" y="48"/>
                  </a:lnTo>
                  <a:lnTo>
                    <a:pt x="36" y="48"/>
                  </a:lnTo>
                  <a:lnTo>
                    <a:pt x="46" y="46"/>
                  </a:lnTo>
                  <a:lnTo>
                    <a:pt x="52" y="42"/>
                  </a:lnTo>
                  <a:lnTo>
                    <a:pt x="56" y="36"/>
                  </a:lnTo>
                  <a:lnTo>
                    <a:pt x="60" y="28"/>
                  </a:lnTo>
                  <a:lnTo>
                    <a:pt x="60" y="28"/>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2" name="Freeform 231"/>
            <p:cNvSpPr>
              <a:spLocks noEditPoints="1"/>
            </p:cNvSpPr>
            <p:nvPr userDrawn="1"/>
          </p:nvSpPr>
          <p:spPr bwMode="auto">
            <a:xfrm>
              <a:off x="3528087" y="2643953"/>
              <a:ext cx="47662" cy="55390"/>
            </a:xfrm>
            <a:custGeom>
              <a:avLst/>
              <a:gdLst/>
              <a:ahLst/>
              <a:cxnLst>
                <a:cxn ang="0">
                  <a:pos x="12" y="46"/>
                </a:cxn>
                <a:cxn ang="0">
                  <a:pos x="14" y="64"/>
                </a:cxn>
                <a:cxn ang="0">
                  <a:pos x="18" y="70"/>
                </a:cxn>
                <a:cxn ang="0">
                  <a:pos x="22" y="72"/>
                </a:cxn>
                <a:cxn ang="0">
                  <a:pos x="34" y="76"/>
                </a:cxn>
                <a:cxn ang="0">
                  <a:pos x="44" y="78"/>
                </a:cxn>
                <a:cxn ang="0">
                  <a:pos x="54" y="76"/>
                </a:cxn>
                <a:cxn ang="0">
                  <a:pos x="64" y="74"/>
                </a:cxn>
                <a:cxn ang="0">
                  <a:pos x="64" y="82"/>
                </a:cxn>
                <a:cxn ang="0">
                  <a:pos x="50" y="86"/>
                </a:cxn>
                <a:cxn ang="0">
                  <a:pos x="38" y="86"/>
                </a:cxn>
                <a:cxn ang="0">
                  <a:pos x="20" y="82"/>
                </a:cxn>
                <a:cxn ang="0">
                  <a:pos x="6" y="74"/>
                </a:cxn>
                <a:cxn ang="0">
                  <a:pos x="2" y="68"/>
                </a:cxn>
                <a:cxn ang="0">
                  <a:pos x="0" y="52"/>
                </a:cxn>
                <a:cxn ang="0">
                  <a:pos x="0" y="42"/>
                </a:cxn>
                <a:cxn ang="0">
                  <a:pos x="6" y="22"/>
                </a:cxn>
                <a:cxn ang="0">
                  <a:pos x="10" y="16"/>
                </a:cxn>
                <a:cxn ang="0">
                  <a:pos x="14" y="10"/>
                </a:cxn>
                <a:cxn ang="0">
                  <a:pos x="28" y="2"/>
                </a:cxn>
                <a:cxn ang="0">
                  <a:pos x="42" y="0"/>
                </a:cxn>
                <a:cxn ang="0">
                  <a:pos x="50" y="2"/>
                </a:cxn>
                <a:cxn ang="0">
                  <a:pos x="58" y="4"/>
                </a:cxn>
                <a:cxn ang="0">
                  <a:pos x="70" y="12"/>
                </a:cxn>
                <a:cxn ang="0">
                  <a:pos x="72" y="18"/>
                </a:cxn>
                <a:cxn ang="0">
                  <a:pos x="74" y="26"/>
                </a:cxn>
                <a:cxn ang="0">
                  <a:pos x="74" y="46"/>
                </a:cxn>
                <a:cxn ang="0">
                  <a:pos x="62" y="26"/>
                </a:cxn>
                <a:cxn ang="0">
                  <a:pos x="58" y="18"/>
                </a:cxn>
                <a:cxn ang="0">
                  <a:pos x="56" y="14"/>
                </a:cxn>
                <a:cxn ang="0">
                  <a:pos x="52" y="10"/>
                </a:cxn>
                <a:cxn ang="0">
                  <a:pos x="40" y="8"/>
                </a:cxn>
                <a:cxn ang="0">
                  <a:pos x="30" y="10"/>
                </a:cxn>
                <a:cxn ang="0">
                  <a:pos x="22" y="16"/>
                </a:cxn>
                <a:cxn ang="0">
                  <a:pos x="14" y="38"/>
                </a:cxn>
                <a:cxn ang="0">
                  <a:pos x="60" y="38"/>
                </a:cxn>
                <a:cxn ang="0">
                  <a:pos x="62" y="26"/>
                </a:cxn>
              </a:cxnLst>
              <a:rect l="0" t="0" r="r" b="b"/>
              <a:pathLst>
                <a:path w="74" h="86">
                  <a:moveTo>
                    <a:pt x="12" y="46"/>
                  </a:moveTo>
                  <a:lnTo>
                    <a:pt x="12" y="46"/>
                  </a:lnTo>
                  <a:lnTo>
                    <a:pt x="12" y="56"/>
                  </a:lnTo>
                  <a:lnTo>
                    <a:pt x="14" y="64"/>
                  </a:lnTo>
                  <a:lnTo>
                    <a:pt x="14" y="64"/>
                  </a:lnTo>
                  <a:lnTo>
                    <a:pt x="18" y="70"/>
                  </a:lnTo>
                  <a:lnTo>
                    <a:pt x="22" y="72"/>
                  </a:lnTo>
                  <a:lnTo>
                    <a:pt x="22"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6" y="74"/>
                  </a:lnTo>
                  <a:lnTo>
                    <a:pt x="6" y="74"/>
                  </a:lnTo>
                  <a:lnTo>
                    <a:pt x="2" y="68"/>
                  </a:lnTo>
                  <a:lnTo>
                    <a:pt x="0" y="60"/>
                  </a:lnTo>
                  <a:lnTo>
                    <a:pt x="0" y="52"/>
                  </a:lnTo>
                  <a:lnTo>
                    <a:pt x="0" y="42"/>
                  </a:lnTo>
                  <a:lnTo>
                    <a:pt x="0" y="42"/>
                  </a:lnTo>
                  <a:lnTo>
                    <a:pt x="2" y="32"/>
                  </a:lnTo>
                  <a:lnTo>
                    <a:pt x="6" y="22"/>
                  </a:lnTo>
                  <a:lnTo>
                    <a:pt x="6" y="22"/>
                  </a:lnTo>
                  <a:lnTo>
                    <a:pt x="10" y="16"/>
                  </a:lnTo>
                  <a:lnTo>
                    <a:pt x="14" y="10"/>
                  </a:lnTo>
                  <a:lnTo>
                    <a:pt x="14" y="10"/>
                  </a:lnTo>
                  <a:lnTo>
                    <a:pt x="20" y="6"/>
                  </a:lnTo>
                  <a:lnTo>
                    <a:pt x="28" y="2"/>
                  </a:lnTo>
                  <a:lnTo>
                    <a:pt x="28" y="2"/>
                  </a:lnTo>
                  <a:lnTo>
                    <a:pt x="42" y="0"/>
                  </a:lnTo>
                  <a:lnTo>
                    <a:pt x="42" y="0"/>
                  </a:lnTo>
                  <a:lnTo>
                    <a:pt x="50" y="2"/>
                  </a:lnTo>
                  <a:lnTo>
                    <a:pt x="58" y="4"/>
                  </a:lnTo>
                  <a:lnTo>
                    <a:pt x="58" y="4"/>
                  </a:lnTo>
                  <a:lnTo>
                    <a:pt x="64" y="8"/>
                  </a:lnTo>
                  <a:lnTo>
                    <a:pt x="70" y="12"/>
                  </a:lnTo>
                  <a:lnTo>
                    <a:pt x="70" y="12"/>
                  </a:lnTo>
                  <a:lnTo>
                    <a:pt x="72" y="18"/>
                  </a:lnTo>
                  <a:lnTo>
                    <a:pt x="74" y="26"/>
                  </a:lnTo>
                  <a:lnTo>
                    <a:pt x="74" y="26"/>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0" y="8"/>
                  </a:lnTo>
                  <a:lnTo>
                    <a:pt x="40" y="8"/>
                  </a:lnTo>
                  <a:lnTo>
                    <a:pt x="30" y="10"/>
                  </a:lnTo>
                  <a:lnTo>
                    <a:pt x="22" y="16"/>
                  </a:lnTo>
                  <a:lnTo>
                    <a:pt x="22" y="16"/>
                  </a:lnTo>
                  <a:lnTo>
                    <a:pt x="16" y="26"/>
                  </a:lnTo>
                  <a:lnTo>
                    <a:pt x="14" y="38"/>
                  </a:lnTo>
                  <a:lnTo>
                    <a:pt x="60" y="38"/>
                  </a:lnTo>
                  <a:lnTo>
                    <a:pt x="60" y="38"/>
                  </a:lnTo>
                  <a:lnTo>
                    <a:pt x="62" y="26"/>
                  </a:lnTo>
                  <a:lnTo>
                    <a:pt x="62" y="26"/>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3" name="Freeform 232"/>
            <p:cNvSpPr>
              <a:spLocks noEditPoints="1"/>
            </p:cNvSpPr>
            <p:nvPr userDrawn="1"/>
          </p:nvSpPr>
          <p:spPr bwMode="auto">
            <a:xfrm>
              <a:off x="3575369" y="2616289"/>
              <a:ext cx="37433" cy="37433"/>
            </a:xfrm>
            <a:custGeom>
              <a:avLst/>
              <a:gdLst/>
              <a:ahLst/>
              <a:cxnLst>
                <a:cxn ang="0">
                  <a:pos x="104" y="63"/>
                </a:cxn>
                <a:cxn ang="0">
                  <a:pos x="96" y="81"/>
                </a:cxn>
                <a:cxn ang="0">
                  <a:pos x="82" y="95"/>
                </a:cxn>
                <a:cxn ang="0">
                  <a:pos x="62" y="103"/>
                </a:cxn>
                <a:cxn ang="0">
                  <a:pos x="42" y="103"/>
                </a:cxn>
                <a:cxn ang="0">
                  <a:pos x="24" y="95"/>
                </a:cxn>
                <a:cxn ang="0">
                  <a:pos x="9" y="81"/>
                </a:cxn>
                <a:cxn ang="0">
                  <a:pos x="0" y="63"/>
                </a:cxn>
                <a:cxn ang="0">
                  <a:pos x="0" y="42"/>
                </a:cxn>
                <a:cxn ang="0">
                  <a:pos x="9" y="23"/>
                </a:cxn>
                <a:cxn ang="0">
                  <a:pos x="24" y="9"/>
                </a:cxn>
                <a:cxn ang="0">
                  <a:pos x="42" y="1"/>
                </a:cxn>
                <a:cxn ang="0">
                  <a:pos x="62" y="1"/>
                </a:cxn>
                <a:cxn ang="0">
                  <a:pos x="82" y="9"/>
                </a:cxn>
                <a:cxn ang="0">
                  <a:pos x="96" y="23"/>
                </a:cxn>
                <a:cxn ang="0">
                  <a:pos x="104" y="42"/>
                </a:cxn>
                <a:cxn ang="0">
                  <a:pos x="96" y="53"/>
                </a:cxn>
                <a:cxn ang="0">
                  <a:pos x="93" y="36"/>
                </a:cxn>
                <a:cxn ang="0">
                  <a:pos x="83" y="22"/>
                </a:cxn>
                <a:cxn ang="0">
                  <a:pos x="69" y="11"/>
                </a:cxn>
                <a:cxn ang="0">
                  <a:pos x="52" y="9"/>
                </a:cxn>
                <a:cxn ang="0">
                  <a:pos x="35" y="11"/>
                </a:cxn>
                <a:cxn ang="0">
                  <a:pos x="21" y="22"/>
                </a:cxn>
                <a:cxn ang="0">
                  <a:pos x="12" y="36"/>
                </a:cxn>
                <a:cxn ang="0">
                  <a:pos x="8" y="53"/>
                </a:cxn>
                <a:cxn ang="0">
                  <a:pos x="12" y="69"/>
                </a:cxn>
                <a:cxn ang="0">
                  <a:pos x="21" y="84"/>
                </a:cxn>
                <a:cxn ang="0">
                  <a:pos x="35" y="93"/>
                </a:cxn>
                <a:cxn ang="0">
                  <a:pos x="52" y="96"/>
                </a:cxn>
                <a:cxn ang="0">
                  <a:pos x="69" y="93"/>
                </a:cxn>
                <a:cxn ang="0">
                  <a:pos x="83" y="84"/>
                </a:cxn>
                <a:cxn ang="0">
                  <a:pos x="93" y="69"/>
                </a:cxn>
                <a:cxn ang="0">
                  <a:pos x="96" y="53"/>
                </a:cxn>
                <a:cxn ang="0">
                  <a:pos x="51" y="58"/>
                </a:cxn>
                <a:cxn ang="0">
                  <a:pos x="34" y="78"/>
                </a:cxn>
                <a:cxn ang="0">
                  <a:pos x="52" y="24"/>
                </a:cxn>
                <a:cxn ang="0">
                  <a:pos x="68" y="28"/>
                </a:cxn>
                <a:cxn ang="0">
                  <a:pos x="73" y="37"/>
                </a:cxn>
                <a:cxn ang="0">
                  <a:pos x="71" y="46"/>
                </a:cxn>
                <a:cxn ang="0">
                  <a:pos x="66" y="54"/>
                </a:cxn>
                <a:cxn ang="0">
                  <a:pos x="65" y="78"/>
                </a:cxn>
                <a:cxn ang="0">
                  <a:pos x="62" y="36"/>
                </a:cxn>
                <a:cxn ang="0">
                  <a:pos x="56" y="31"/>
                </a:cxn>
                <a:cxn ang="0">
                  <a:pos x="43" y="51"/>
                </a:cxn>
                <a:cxn ang="0">
                  <a:pos x="56" y="51"/>
                </a:cxn>
                <a:cxn ang="0">
                  <a:pos x="62" y="46"/>
                </a:cxn>
              </a:cxnLst>
              <a:rect l="0" t="0" r="r" b="b"/>
              <a:pathLst>
                <a:path w="105" h="104">
                  <a:moveTo>
                    <a:pt x="105" y="53"/>
                  </a:moveTo>
                  <a:lnTo>
                    <a:pt x="105" y="53"/>
                  </a:lnTo>
                  <a:lnTo>
                    <a:pt x="104" y="63"/>
                  </a:lnTo>
                  <a:lnTo>
                    <a:pt x="100" y="72"/>
                  </a:lnTo>
                  <a:lnTo>
                    <a:pt x="100" y="72"/>
                  </a:lnTo>
                  <a:lnTo>
                    <a:pt x="96" y="81"/>
                  </a:lnTo>
                  <a:lnTo>
                    <a:pt x="90" y="89"/>
                  </a:lnTo>
                  <a:lnTo>
                    <a:pt x="90" y="89"/>
                  </a:lnTo>
                  <a:lnTo>
                    <a:pt x="82" y="95"/>
                  </a:lnTo>
                  <a:lnTo>
                    <a:pt x="73" y="100"/>
                  </a:lnTo>
                  <a:lnTo>
                    <a:pt x="73" y="100"/>
                  </a:lnTo>
                  <a:lnTo>
                    <a:pt x="62" y="103"/>
                  </a:lnTo>
                  <a:lnTo>
                    <a:pt x="52" y="104"/>
                  </a:lnTo>
                  <a:lnTo>
                    <a:pt x="52" y="104"/>
                  </a:lnTo>
                  <a:lnTo>
                    <a:pt x="42" y="103"/>
                  </a:lnTo>
                  <a:lnTo>
                    <a:pt x="31" y="100"/>
                  </a:lnTo>
                  <a:lnTo>
                    <a:pt x="31" y="100"/>
                  </a:lnTo>
                  <a:lnTo>
                    <a:pt x="24" y="95"/>
                  </a:lnTo>
                  <a:lnTo>
                    <a:pt x="16" y="89"/>
                  </a:lnTo>
                  <a:lnTo>
                    <a:pt x="16" y="89"/>
                  </a:lnTo>
                  <a:lnTo>
                    <a:pt x="9" y="81"/>
                  </a:lnTo>
                  <a:lnTo>
                    <a:pt x="4" y="72"/>
                  </a:lnTo>
                  <a:lnTo>
                    <a:pt x="4" y="72"/>
                  </a:lnTo>
                  <a:lnTo>
                    <a:pt x="0" y="63"/>
                  </a:lnTo>
                  <a:lnTo>
                    <a:pt x="0" y="53"/>
                  </a:lnTo>
                  <a:lnTo>
                    <a:pt x="0" y="53"/>
                  </a:lnTo>
                  <a:lnTo>
                    <a:pt x="0" y="42"/>
                  </a:lnTo>
                  <a:lnTo>
                    <a:pt x="4" y="32"/>
                  </a:lnTo>
                  <a:lnTo>
                    <a:pt x="4" y="32"/>
                  </a:lnTo>
                  <a:lnTo>
                    <a:pt x="9" y="23"/>
                  </a:lnTo>
                  <a:lnTo>
                    <a:pt x="16" y="15"/>
                  </a:lnTo>
                  <a:lnTo>
                    <a:pt x="16" y="15"/>
                  </a:lnTo>
                  <a:lnTo>
                    <a:pt x="24" y="9"/>
                  </a:lnTo>
                  <a:lnTo>
                    <a:pt x="31" y="4"/>
                  </a:lnTo>
                  <a:lnTo>
                    <a:pt x="31" y="4"/>
                  </a:lnTo>
                  <a:lnTo>
                    <a:pt x="42" y="1"/>
                  </a:lnTo>
                  <a:lnTo>
                    <a:pt x="52" y="0"/>
                  </a:lnTo>
                  <a:lnTo>
                    <a:pt x="52" y="0"/>
                  </a:lnTo>
                  <a:lnTo>
                    <a:pt x="62" y="1"/>
                  </a:lnTo>
                  <a:lnTo>
                    <a:pt x="73" y="4"/>
                  </a:lnTo>
                  <a:lnTo>
                    <a:pt x="73" y="4"/>
                  </a:lnTo>
                  <a:lnTo>
                    <a:pt x="82" y="9"/>
                  </a:lnTo>
                  <a:lnTo>
                    <a:pt x="90" y="15"/>
                  </a:lnTo>
                  <a:lnTo>
                    <a:pt x="90" y="15"/>
                  </a:lnTo>
                  <a:lnTo>
                    <a:pt x="96" y="23"/>
                  </a:lnTo>
                  <a:lnTo>
                    <a:pt x="100" y="32"/>
                  </a:lnTo>
                  <a:lnTo>
                    <a:pt x="100" y="32"/>
                  </a:lnTo>
                  <a:lnTo>
                    <a:pt x="104" y="42"/>
                  </a:lnTo>
                  <a:lnTo>
                    <a:pt x="105" y="53"/>
                  </a:lnTo>
                  <a:lnTo>
                    <a:pt x="105" y="53"/>
                  </a:lnTo>
                  <a:close/>
                  <a:moveTo>
                    <a:pt x="96" y="53"/>
                  </a:moveTo>
                  <a:lnTo>
                    <a:pt x="96" y="53"/>
                  </a:lnTo>
                  <a:lnTo>
                    <a:pt x="96" y="44"/>
                  </a:lnTo>
                  <a:lnTo>
                    <a:pt x="93" y="36"/>
                  </a:lnTo>
                  <a:lnTo>
                    <a:pt x="93" y="36"/>
                  </a:lnTo>
                  <a:lnTo>
                    <a:pt x="88" y="28"/>
                  </a:lnTo>
                  <a:lnTo>
                    <a:pt x="83" y="22"/>
                  </a:lnTo>
                  <a:lnTo>
                    <a:pt x="83" y="22"/>
                  </a:lnTo>
                  <a:lnTo>
                    <a:pt x="77" y="17"/>
                  </a:lnTo>
                  <a:lnTo>
                    <a:pt x="69" y="11"/>
                  </a:lnTo>
                  <a:lnTo>
                    <a:pt x="69" y="11"/>
                  </a:lnTo>
                  <a:lnTo>
                    <a:pt x="61" y="9"/>
                  </a:lnTo>
                  <a:lnTo>
                    <a:pt x="52" y="9"/>
                  </a:lnTo>
                  <a:lnTo>
                    <a:pt x="52" y="9"/>
                  </a:lnTo>
                  <a:lnTo>
                    <a:pt x="43" y="9"/>
                  </a:lnTo>
                  <a:lnTo>
                    <a:pt x="35" y="11"/>
                  </a:lnTo>
                  <a:lnTo>
                    <a:pt x="35" y="11"/>
                  </a:lnTo>
                  <a:lnTo>
                    <a:pt x="28" y="17"/>
                  </a:lnTo>
                  <a:lnTo>
                    <a:pt x="21" y="22"/>
                  </a:lnTo>
                  <a:lnTo>
                    <a:pt x="21" y="22"/>
                  </a:lnTo>
                  <a:lnTo>
                    <a:pt x="16" y="28"/>
                  </a:lnTo>
                  <a:lnTo>
                    <a:pt x="12" y="36"/>
                  </a:lnTo>
                  <a:lnTo>
                    <a:pt x="12" y="36"/>
                  </a:lnTo>
                  <a:lnTo>
                    <a:pt x="9" y="44"/>
                  </a:lnTo>
                  <a:lnTo>
                    <a:pt x="8" y="53"/>
                  </a:lnTo>
                  <a:lnTo>
                    <a:pt x="8" y="53"/>
                  </a:lnTo>
                  <a:lnTo>
                    <a:pt x="9" y="62"/>
                  </a:lnTo>
                  <a:lnTo>
                    <a:pt x="12" y="69"/>
                  </a:lnTo>
                  <a:lnTo>
                    <a:pt x="12" y="69"/>
                  </a:lnTo>
                  <a:lnTo>
                    <a:pt x="16" y="77"/>
                  </a:lnTo>
                  <a:lnTo>
                    <a:pt x="21" y="84"/>
                  </a:lnTo>
                  <a:lnTo>
                    <a:pt x="21" y="84"/>
                  </a:lnTo>
                  <a:lnTo>
                    <a:pt x="28" y="89"/>
                  </a:lnTo>
                  <a:lnTo>
                    <a:pt x="35" y="93"/>
                  </a:lnTo>
                  <a:lnTo>
                    <a:pt x="35" y="93"/>
                  </a:lnTo>
                  <a:lnTo>
                    <a:pt x="43" y="95"/>
                  </a:lnTo>
                  <a:lnTo>
                    <a:pt x="52" y="96"/>
                  </a:lnTo>
                  <a:lnTo>
                    <a:pt x="52" y="96"/>
                  </a:lnTo>
                  <a:lnTo>
                    <a:pt x="61" y="95"/>
                  </a:lnTo>
                  <a:lnTo>
                    <a:pt x="69" y="93"/>
                  </a:lnTo>
                  <a:lnTo>
                    <a:pt x="69" y="93"/>
                  </a:lnTo>
                  <a:lnTo>
                    <a:pt x="77" y="89"/>
                  </a:lnTo>
                  <a:lnTo>
                    <a:pt x="83" y="84"/>
                  </a:lnTo>
                  <a:lnTo>
                    <a:pt x="83" y="84"/>
                  </a:lnTo>
                  <a:lnTo>
                    <a:pt x="88" y="77"/>
                  </a:lnTo>
                  <a:lnTo>
                    <a:pt x="93" y="69"/>
                  </a:lnTo>
                  <a:lnTo>
                    <a:pt x="93" y="69"/>
                  </a:lnTo>
                  <a:lnTo>
                    <a:pt x="96" y="62"/>
                  </a:lnTo>
                  <a:lnTo>
                    <a:pt x="96" y="53"/>
                  </a:lnTo>
                  <a:lnTo>
                    <a:pt x="96" y="53"/>
                  </a:lnTo>
                  <a:close/>
                  <a:moveTo>
                    <a:pt x="65" y="78"/>
                  </a:moveTo>
                  <a:lnTo>
                    <a:pt x="51" y="58"/>
                  </a:lnTo>
                  <a:lnTo>
                    <a:pt x="43" y="58"/>
                  </a:lnTo>
                  <a:lnTo>
                    <a:pt x="43" y="78"/>
                  </a:lnTo>
                  <a:lnTo>
                    <a:pt x="34" y="78"/>
                  </a:lnTo>
                  <a:lnTo>
                    <a:pt x="34" y="24"/>
                  </a:lnTo>
                  <a:lnTo>
                    <a:pt x="52" y="24"/>
                  </a:lnTo>
                  <a:lnTo>
                    <a:pt x="52" y="24"/>
                  </a:lnTo>
                  <a:lnTo>
                    <a:pt x="61" y="26"/>
                  </a:lnTo>
                  <a:lnTo>
                    <a:pt x="68" y="28"/>
                  </a:lnTo>
                  <a:lnTo>
                    <a:pt x="68" y="28"/>
                  </a:lnTo>
                  <a:lnTo>
                    <a:pt x="70" y="31"/>
                  </a:lnTo>
                  <a:lnTo>
                    <a:pt x="71" y="33"/>
                  </a:lnTo>
                  <a:lnTo>
                    <a:pt x="73" y="37"/>
                  </a:lnTo>
                  <a:lnTo>
                    <a:pt x="73" y="41"/>
                  </a:lnTo>
                  <a:lnTo>
                    <a:pt x="73" y="41"/>
                  </a:lnTo>
                  <a:lnTo>
                    <a:pt x="71" y="46"/>
                  </a:lnTo>
                  <a:lnTo>
                    <a:pt x="70" y="50"/>
                  </a:lnTo>
                  <a:lnTo>
                    <a:pt x="70" y="50"/>
                  </a:lnTo>
                  <a:lnTo>
                    <a:pt x="66" y="54"/>
                  </a:lnTo>
                  <a:lnTo>
                    <a:pt x="60" y="57"/>
                  </a:lnTo>
                  <a:lnTo>
                    <a:pt x="77" y="78"/>
                  </a:lnTo>
                  <a:lnTo>
                    <a:pt x="65" y="78"/>
                  </a:lnTo>
                  <a:close/>
                  <a:moveTo>
                    <a:pt x="64" y="41"/>
                  </a:moveTo>
                  <a:lnTo>
                    <a:pt x="64" y="41"/>
                  </a:lnTo>
                  <a:lnTo>
                    <a:pt x="62" y="36"/>
                  </a:lnTo>
                  <a:lnTo>
                    <a:pt x="60" y="33"/>
                  </a:lnTo>
                  <a:lnTo>
                    <a:pt x="60" y="33"/>
                  </a:lnTo>
                  <a:lnTo>
                    <a:pt x="56" y="31"/>
                  </a:lnTo>
                  <a:lnTo>
                    <a:pt x="51" y="31"/>
                  </a:lnTo>
                  <a:lnTo>
                    <a:pt x="43" y="31"/>
                  </a:lnTo>
                  <a:lnTo>
                    <a:pt x="43" y="51"/>
                  </a:lnTo>
                  <a:lnTo>
                    <a:pt x="51" y="51"/>
                  </a:lnTo>
                  <a:lnTo>
                    <a:pt x="51" y="51"/>
                  </a:lnTo>
                  <a:lnTo>
                    <a:pt x="56" y="51"/>
                  </a:lnTo>
                  <a:lnTo>
                    <a:pt x="60" y="49"/>
                  </a:lnTo>
                  <a:lnTo>
                    <a:pt x="60" y="49"/>
                  </a:lnTo>
                  <a:lnTo>
                    <a:pt x="62" y="46"/>
                  </a:lnTo>
                  <a:lnTo>
                    <a:pt x="64" y="41"/>
                  </a:lnTo>
                  <a:lnTo>
                    <a:pt x="64" y="41"/>
                  </a:lnTo>
                  <a:close/>
                </a:path>
              </a:pathLst>
            </a:custGeom>
            <a:solidFill>
              <a:schemeClr val="tx1">
                <a:lumMod val="95000"/>
                <a:lumOff val="5000"/>
              </a:schemeClr>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200" name="Group 199"/>
          <p:cNvGrpSpPr/>
          <p:nvPr userDrawn="1"/>
        </p:nvGrpSpPr>
        <p:grpSpPr>
          <a:xfrm>
            <a:off x="5402524" y="1869093"/>
            <a:ext cx="3111409" cy="1219779"/>
            <a:chOff x="4275819" y="1246176"/>
            <a:chExt cx="2333557" cy="914834"/>
          </a:xfrm>
        </p:grpSpPr>
        <p:grpSp>
          <p:nvGrpSpPr>
            <p:cNvPr id="201" name="Group 200"/>
            <p:cNvGrpSpPr/>
            <p:nvPr userDrawn="1"/>
          </p:nvGrpSpPr>
          <p:grpSpPr>
            <a:xfrm>
              <a:off x="4374869" y="1246176"/>
              <a:ext cx="2234507" cy="914834"/>
              <a:chOff x="4374869" y="1246176"/>
              <a:chExt cx="2234507" cy="914834"/>
            </a:xfrm>
          </p:grpSpPr>
          <p:sp>
            <p:nvSpPr>
              <p:cNvPr id="203" name="Title 1"/>
              <p:cNvSpPr txBox="1">
                <a:spLocks/>
              </p:cNvSpPr>
              <p:nvPr userDrawn="1"/>
            </p:nvSpPr>
            <p:spPr>
              <a:xfrm>
                <a:off x="4374869" y="1246176"/>
                <a:ext cx="2208325" cy="91483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base" latinLnBrk="0" hangingPunct="1">
                  <a:lnSpc>
                    <a:spcPct val="80000"/>
                  </a:lnSpc>
                  <a:spcBef>
                    <a:spcPct val="0"/>
                  </a:spcBef>
                  <a:spcAft>
                    <a:spcPct val="0"/>
                  </a:spcAft>
                  <a:buClrTx/>
                  <a:buSzTx/>
                  <a:buFontTx/>
                  <a:buNone/>
                  <a:tabLst/>
                  <a:defRPr/>
                </a:pPr>
                <a:r>
                  <a:rPr kumimoji="0" lang="en-US" sz="5067" b="0" i="0" u="none" strike="noStrike" kern="0" cap="none" spc="0" normalizeH="0" baseline="0" noProof="0" dirty="0" smtClean="0">
                    <a:ln>
                      <a:noFill/>
                    </a:ln>
                    <a:solidFill>
                      <a:srgbClr val="FF0000"/>
                    </a:solidFill>
                    <a:effectLst/>
                    <a:uLnTx/>
                    <a:uFillTx/>
                    <a:latin typeface="Calibri Light" panose="020F0302020204030204" pitchFamily="34" charset="0"/>
                    <a:ea typeface="+mj-ea"/>
                    <a:cs typeface="Calibri Light" panose="020F0302020204030204" pitchFamily="34" charset="0"/>
                  </a:rPr>
                  <a:t>Thank you</a:t>
                </a:r>
              </a:p>
            </p:txBody>
          </p:sp>
          <p:sp>
            <p:nvSpPr>
              <p:cNvPr id="204" name="Rectangle 203"/>
              <p:cNvSpPr/>
              <p:nvPr userDrawn="1"/>
            </p:nvSpPr>
            <p:spPr>
              <a:xfrm>
                <a:off x="4389965" y="1696444"/>
                <a:ext cx="2219411" cy="24165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base" latinLnBrk="0" hangingPunct="1">
                  <a:lnSpc>
                    <a:spcPct val="80000"/>
                  </a:lnSpc>
                  <a:spcBef>
                    <a:spcPct val="0"/>
                  </a:spcBef>
                  <a:spcAft>
                    <a:spcPct val="0"/>
                  </a:spcAft>
                  <a:buClrTx/>
                  <a:buSzTx/>
                  <a:buFontTx/>
                  <a:buNone/>
                  <a:tabLst/>
                  <a:defRPr/>
                </a:pPr>
                <a:r>
                  <a:rPr lang="en-US" sz="1867" kern="0" spc="400" dirty="0" smtClean="0">
                    <a:solidFill>
                      <a:srgbClr val="FF0000"/>
                    </a:solidFill>
                    <a:latin typeface="Calibri Light" panose="020F0302020204030204" pitchFamily="34" charset="0"/>
                    <a:ea typeface="+mn-ea"/>
                    <a:cs typeface="Calibri Light" panose="020F0302020204030204" pitchFamily="34" charset="0"/>
                  </a:rPr>
                  <a:t>For your attention</a:t>
                </a:r>
                <a:endParaRPr kumimoji="0" lang="en-US" sz="1867" b="0" i="0" u="none" strike="noStrike" kern="0" cap="none" spc="40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endParaRPr>
              </a:p>
            </p:txBody>
          </p:sp>
        </p:grpSp>
        <p:sp>
          <p:nvSpPr>
            <p:cNvPr id="202" name="Rectangle 201"/>
            <p:cNvSpPr/>
            <p:nvPr userDrawn="1"/>
          </p:nvSpPr>
          <p:spPr>
            <a:xfrm flipH="1">
              <a:off x="4275819" y="1314050"/>
              <a:ext cx="72868" cy="5718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p>
          </p:txBody>
        </p:sp>
      </p:grpSp>
      <p:sp>
        <p:nvSpPr>
          <p:cNvPr id="156" name="Text Placeholder 2"/>
          <p:cNvSpPr>
            <a:spLocks noGrp="1"/>
          </p:cNvSpPr>
          <p:nvPr>
            <p:ph type="body" sz="quarter" idx="10" hasCustomPrompt="1"/>
          </p:nvPr>
        </p:nvSpPr>
        <p:spPr>
          <a:xfrm>
            <a:off x="394353" y="5808453"/>
            <a:ext cx="4223855" cy="275963"/>
          </a:xfrm>
          <a:prstGeom prst="rect">
            <a:avLst/>
          </a:prstGeom>
        </p:spPr>
        <p:txBody>
          <a:bodyPr/>
          <a:lstStyle>
            <a:lvl1pPr marL="0" indent="0" algn="l">
              <a:buNone/>
              <a:defRPr sz="1600">
                <a:solidFill>
                  <a:schemeClr val="bg1"/>
                </a:solidFill>
              </a:defRPr>
            </a:lvl1pPr>
            <a:lvl2pPr marL="609585" indent="0">
              <a:buNone/>
              <a:defRPr sz="2400">
                <a:solidFill>
                  <a:schemeClr val="bg1"/>
                </a:solidFill>
              </a:defRPr>
            </a:lvl2pPr>
            <a:lvl3pPr marL="1219170" indent="0">
              <a:buNone/>
              <a:defRPr sz="2400">
                <a:solidFill>
                  <a:schemeClr val="bg1"/>
                </a:solidFill>
              </a:defRPr>
            </a:lvl3pPr>
            <a:lvl4pPr marL="1828754" indent="0">
              <a:buNone/>
              <a:defRPr sz="2400">
                <a:solidFill>
                  <a:schemeClr val="bg1"/>
                </a:solidFill>
              </a:defRPr>
            </a:lvl4pPr>
            <a:lvl5pPr marL="2438339" indent="0">
              <a:buNone/>
              <a:defRPr sz="2400">
                <a:solidFill>
                  <a:schemeClr val="bg1"/>
                </a:solidFill>
              </a:defRPr>
            </a:lvl5pPr>
          </a:lstStyle>
          <a:p>
            <a:pPr lvl="0"/>
            <a:r>
              <a:rPr lang="en-US" dirty="0" smtClean="0"/>
              <a:t>&lt;Presenter&gt;</a:t>
            </a:r>
          </a:p>
        </p:txBody>
      </p:sp>
      <p:sp>
        <p:nvSpPr>
          <p:cNvPr id="157" name="Text Placeholder 2"/>
          <p:cNvSpPr>
            <a:spLocks noGrp="1"/>
          </p:cNvSpPr>
          <p:nvPr>
            <p:ph type="body" sz="quarter" idx="11" hasCustomPrompt="1"/>
          </p:nvPr>
        </p:nvSpPr>
        <p:spPr>
          <a:xfrm>
            <a:off x="394353" y="6087982"/>
            <a:ext cx="4234161" cy="286439"/>
          </a:xfrm>
          <a:prstGeom prst="rect">
            <a:avLst/>
          </a:prstGeom>
        </p:spPr>
        <p:txBody>
          <a:bodyPr/>
          <a:lstStyle>
            <a:lvl1pPr marL="0" indent="0" algn="l">
              <a:buNone/>
              <a:defRPr sz="1600">
                <a:solidFill>
                  <a:schemeClr val="bg1"/>
                </a:solidFill>
              </a:defRPr>
            </a:lvl1pPr>
            <a:lvl2pPr marL="609585" indent="0">
              <a:buNone/>
              <a:defRPr sz="2400">
                <a:solidFill>
                  <a:schemeClr val="bg1"/>
                </a:solidFill>
              </a:defRPr>
            </a:lvl2pPr>
            <a:lvl3pPr marL="1219170" indent="0">
              <a:buNone/>
              <a:defRPr sz="2400">
                <a:solidFill>
                  <a:schemeClr val="bg1"/>
                </a:solidFill>
              </a:defRPr>
            </a:lvl3pPr>
            <a:lvl4pPr marL="1828754" indent="0">
              <a:buNone/>
              <a:defRPr sz="2400">
                <a:solidFill>
                  <a:schemeClr val="bg1"/>
                </a:solidFill>
              </a:defRPr>
            </a:lvl4pPr>
            <a:lvl5pPr marL="2438339" indent="0">
              <a:buNone/>
              <a:defRPr sz="2400">
                <a:solidFill>
                  <a:schemeClr val="bg1"/>
                </a:solidFill>
              </a:defRPr>
            </a:lvl5pPr>
          </a:lstStyle>
          <a:p>
            <a:pPr lvl="0"/>
            <a:r>
              <a:rPr lang="en-US" dirty="0" smtClean="0"/>
              <a:t>&lt;Title&gt;</a:t>
            </a:r>
          </a:p>
        </p:txBody>
      </p:sp>
      <p:sp>
        <p:nvSpPr>
          <p:cNvPr id="158" name="Text Placeholder 2"/>
          <p:cNvSpPr>
            <a:spLocks noGrp="1"/>
          </p:cNvSpPr>
          <p:nvPr>
            <p:ph type="body" sz="quarter" idx="12" hasCustomPrompt="1"/>
          </p:nvPr>
        </p:nvSpPr>
        <p:spPr>
          <a:xfrm>
            <a:off x="394353" y="6347973"/>
            <a:ext cx="4234161" cy="292163"/>
          </a:xfrm>
          <a:prstGeom prst="rect">
            <a:avLst/>
          </a:prstGeom>
        </p:spPr>
        <p:txBody>
          <a:bodyPr/>
          <a:lstStyle>
            <a:lvl1pPr marL="0" indent="0" algn="l">
              <a:buNone/>
              <a:defRPr sz="1600">
                <a:solidFill>
                  <a:schemeClr val="bg1"/>
                </a:solidFill>
              </a:defRPr>
            </a:lvl1pPr>
            <a:lvl2pPr marL="609585" indent="0">
              <a:buNone/>
              <a:defRPr sz="2400">
                <a:solidFill>
                  <a:schemeClr val="bg1"/>
                </a:solidFill>
              </a:defRPr>
            </a:lvl2pPr>
            <a:lvl3pPr marL="1219170" indent="0">
              <a:buNone/>
              <a:defRPr sz="2400">
                <a:solidFill>
                  <a:schemeClr val="bg1"/>
                </a:solidFill>
              </a:defRPr>
            </a:lvl3pPr>
            <a:lvl4pPr marL="1828754" indent="0">
              <a:buNone/>
              <a:defRPr sz="2400">
                <a:solidFill>
                  <a:schemeClr val="bg1"/>
                </a:solidFill>
              </a:defRPr>
            </a:lvl4pPr>
            <a:lvl5pPr marL="2438339" indent="0">
              <a:buNone/>
              <a:defRPr sz="2400">
                <a:solidFill>
                  <a:schemeClr val="bg1"/>
                </a:solidFill>
              </a:defRPr>
            </a:lvl5pPr>
          </a:lstStyle>
          <a:p>
            <a:pPr lvl="0"/>
            <a:r>
              <a:rPr lang="en-US" dirty="0" smtClean="0"/>
              <a:t>&lt;e-mail&gt;</a:t>
            </a:r>
          </a:p>
        </p:txBody>
      </p:sp>
      <p:sp>
        <p:nvSpPr>
          <p:cNvPr id="190" name="Rectangle 189"/>
          <p:cNvSpPr/>
          <p:nvPr userDrawn="1"/>
        </p:nvSpPr>
        <p:spPr>
          <a:xfrm>
            <a:off x="296195" y="5877056"/>
            <a:ext cx="74253" cy="763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6" name="Rectangle 195"/>
          <p:cNvSpPr/>
          <p:nvPr userDrawn="1"/>
        </p:nvSpPr>
        <p:spPr>
          <a:xfrm rot="5400000">
            <a:off x="8726171" y="3392171"/>
            <a:ext cx="6870699" cy="609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5" name="Picture 44"/>
          <p:cNvPicPr>
            <a:picLocks noChangeAspect="1"/>
          </p:cNvPicPr>
          <p:nvPr userDrawn="1"/>
        </p:nvPicPr>
        <p:blipFill rotWithShape="1">
          <a:blip r:embed="rId3" cstate="print">
            <a:extLst>
              <a:ext uri="{28A0092B-C50C-407E-A947-70E740481C1C}">
                <a14:useLocalDpi xmlns:a14="http://schemas.microsoft.com/office/drawing/2010/main" val="0"/>
              </a:ext>
            </a:extLst>
          </a:blip>
          <a:srcRect l="15580"/>
          <a:stretch/>
        </p:blipFill>
        <p:spPr>
          <a:xfrm flipH="1">
            <a:off x="4789633" y="3272691"/>
            <a:ext cx="7387679" cy="2822301"/>
          </a:xfrm>
          <a:prstGeom prst="rect">
            <a:avLst/>
          </a:prstGeom>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0707452" y="266110"/>
            <a:ext cx="1253296" cy="848073"/>
            <a:chOff x="8025458" y="260642"/>
            <a:chExt cx="1010966" cy="684095"/>
          </a:xfrm>
        </p:grpSpPr>
        <p:sp>
          <p:nvSpPr>
            <p:cNvPr id="37" name="Freeform 36"/>
            <p:cNvSpPr/>
            <p:nvPr userDrawn="1"/>
          </p:nvSpPr>
          <p:spPr>
            <a:xfrm>
              <a:off x="8107399" y="391886"/>
              <a:ext cx="813268" cy="353961"/>
            </a:xfrm>
            <a:custGeom>
              <a:avLst/>
              <a:gdLst>
                <a:gd name="connsiteX0" fmla="*/ 0 w 813268"/>
                <a:gd name="connsiteY0" fmla="*/ 353961 h 353961"/>
                <a:gd name="connsiteX1" fmla="*/ 813268 w 813268"/>
                <a:gd name="connsiteY1" fmla="*/ 307609 h 353961"/>
                <a:gd name="connsiteX2" fmla="*/ 800627 w 813268"/>
                <a:gd name="connsiteY2" fmla="*/ 0 h 353961"/>
                <a:gd name="connsiteX3" fmla="*/ 46352 w 813268"/>
                <a:gd name="connsiteY3" fmla="*/ 12642 h 353961"/>
                <a:gd name="connsiteX4" fmla="*/ 0 w 813268"/>
                <a:gd name="connsiteY4" fmla="*/ 353961 h 353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268" h="353961">
                  <a:moveTo>
                    <a:pt x="0" y="353961"/>
                  </a:moveTo>
                  <a:lnTo>
                    <a:pt x="813268" y="307609"/>
                  </a:lnTo>
                  <a:lnTo>
                    <a:pt x="800627" y="0"/>
                  </a:lnTo>
                  <a:lnTo>
                    <a:pt x="46352" y="12642"/>
                  </a:lnTo>
                  <a:lnTo>
                    <a:pt x="0" y="353961"/>
                  </a:lnTo>
                  <a:close/>
                </a:path>
              </a:pathLst>
            </a:custGeom>
            <a:solidFill>
              <a:schemeClr val="bg1"/>
            </a:solidFill>
            <a:ln>
              <a:noFill/>
            </a:ln>
            <a:effectLst>
              <a:outerShdw blurRad="63500" dist="50800" dir="6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8" name="Group 38"/>
            <p:cNvGrpSpPr/>
            <p:nvPr userDrawn="1"/>
          </p:nvGrpSpPr>
          <p:grpSpPr>
            <a:xfrm>
              <a:off x="8025458" y="260642"/>
              <a:ext cx="1010966" cy="684095"/>
              <a:chOff x="7770743" y="238972"/>
              <a:chExt cx="1229959" cy="832282"/>
            </a:xfrm>
          </p:grpSpPr>
          <p:sp>
            <p:nvSpPr>
              <p:cNvPr id="70" name="Freeform 69"/>
              <p:cNvSpPr>
                <a:spLocks/>
              </p:cNvSpPr>
              <p:nvPr/>
            </p:nvSpPr>
            <p:spPr bwMode="auto">
              <a:xfrm>
                <a:off x="7869862" y="268865"/>
                <a:ext cx="986467" cy="563246"/>
              </a:xfrm>
              <a:custGeom>
                <a:avLst/>
                <a:gdLst/>
                <a:ahLst/>
                <a:cxnLst>
                  <a:cxn ang="0">
                    <a:pos x="64" y="70"/>
                  </a:cxn>
                  <a:cxn ang="0">
                    <a:pos x="0" y="716"/>
                  </a:cxn>
                  <a:cxn ang="0">
                    <a:pos x="1152" y="650"/>
                  </a:cxn>
                  <a:cxn ang="0">
                    <a:pos x="1254" y="0"/>
                  </a:cxn>
                  <a:cxn ang="0">
                    <a:pos x="64" y="70"/>
                  </a:cxn>
                </a:cxnLst>
                <a:rect l="0" t="0" r="r" b="b"/>
                <a:pathLst>
                  <a:path w="1254" h="716">
                    <a:moveTo>
                      <a:pt x="64" y="70"/>
                    </a:moveTo>
                    <a:lnTo>
                      <a:pt x="0" y="716"/>
                    </a:lnTo>
                    <a:lnTo>
                      <a:pt x="1152" y="650"/>
                    </a:lnTo>
                    <a:lnTo>
                      <a:pt x="1254" y="0"/>
                    </a:lnTo>
                    <a:lnTo>
                      <a:pt x="64" y="7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1" name="Freeform 70"/>
              <p:cNvSpPr>
                <a:spLocks/>
              </p:cNvSpPr>
              <p:nvPr/>
            </p:nvSpPr>
            <p:spPr bwMode="auto">
              <a:xfrm>
                <a:off x="7825809" y="238972"/>
                <a:ext cx="1076145" cy="615165"/>
              </a:xfrm>
              <a:custGeom>
                <a:avLst/>
                <a:gdLst/>
                <a:ahLst/>
                <a:cxnLst>
                  <a:cxn ang="0">
                    <a:pos x="90" y="0"/>
                  </a:cxn>
                  <a:cxn ang="0">
                    <a:pos x="1276" y="0"/>
                  </a:cxn>
                  <a:cxn ang="0">
                    <a:pos x="1276" y="0"/>
                  </a:cxn>
                  <a:cxn ang="0">
                    <a:pos x="1294" y="2"/>
                  </a:cxn>
                  <a:cxn ang="0">
                    <a:pos x="1312" y="8"/>
                  </a:cxn>
                  <a:cxn ang="0">
                    <a:pos x="1328" y="16"/>
                  </a:cxn>
                  <a:cxn ang="0">
                    <a:pos x="1340" y="26"/>
                  </a:cxn>
                  <a:cxn ang="0">
                    <a:pos x="1352" y="40"/>
                  </a:cxn>
                  <a:cxn ang="0">
                    <a:pos x="1360" y="56"/>
                  </a:cxn>
                  <a:cxn ang="0">
                    <a:pos x="1366" y="72"/>
                  </a:cxn>
                  <a:cxn ang="0">
                    <a:pos x="1368" y="92"/>
                  </a:cxn>
                  <a:cxn ang="0">
                    <a:pos x="1368" y="692"/>
                  </a:cxn>
                  <a:cxn ang="0">
                    <a:pos x="1368" y="692"/>
                  </a:cxn>
                  <a:cxn ang="0">
                    <a:pos x="1366" y="710"/>
                  </a:cxn>
                  <a:cxn ang="0">
                    <a:pos x="1360" y="726"/>
                  </a:cxn>
                  <a:cxn ang="0">
                    <a:pos x="1352" y="742"/>
                  </a:cxn>
                  <a:cxn ang="0">
                    <a:pos x="1340" y="756"/>
                  </a:cxn>
                  <a:cxn ang="0">
                    <a:pos x="1328" y="766"/>
                  </a:cxn>
                  <a:cxn ang="0">
                    <a:pos x="1312" y="776"/>
                  </a:cxn>
                  <a:cxn ang="0">
                    <a:pos x="1294" y="780"/>
                  </a:cxn>
                  <a:cxn ang="0">
                    <a:pos x="1276" y="782"/>
                  </a:cxn>
                  <a:cxn ang="0">
                    <a:pos x="90" y="782"/>
                  </a:cxn>
                  <a:cxn ang="0">
                    <a:pos x="90" y="782"/>
                  </a:cxn>
                  <a:cxn ang="0">
                    <a:pos x="72" y="780"/>
                  </a:cxn>
                  <a:cxn ang="0">
                    <a:pos x="54" y="776"/>
                  </a:cxn>
                  <a:cxn ang="0">
                    <a:pos x="40" y="766"/>
                  </a:cxn>
                  <a:cxn ang="0">
                    <a:pos x="26" y="756"/>
                  </a:cxn>
                  <a:cxn ang="0">
                    <a:pos x="14" y="742"/>
                  </a:cxn>
                  <a:cxn ang="0">
                    <a:pos x="6" y="726"/>
                  </a:cxn>
                  <a:cxn ang="0">
                    <a:pos x="0" y="710"/>
                  </a:cxn>
                  <a:cxn ang="0">
                    <a:pos x="0" y="692"/>
                  </a:cxn>
                  <a:cxn ang="0">
                    <a:pos x="0" y="92"/>
                  </a:cxn>
                  <a:cxn ang="0">
                    <a:pos x="0" y="92"/>
                  </a:cxn>
                  <a:cxn ang="0">
                    <a:pos x="0" y="72"/>
                  </a:cxn>
                  <a:cxn ang="0">
                    <a:pos x="6" y="56"/>
                  </a:cxn>
                  <a:cxn ang="0">
                    <a:pos x="14" y="40"/>
                  </a:cxn>
                  <a:cxn ang="0">
                    <a:pos x="26" y="26"/>
                  </a:cxn>
                  <a:cxn ang="0">
                    <a:pos x="40" y="16"/>
                  </a:cxn>
                  <a:cxn ang="0">
                    <a:pos x="54" y="8"/>
                  </a:cxn>
                  <a:cxn ang="0">
                    <a:pos x="72" y="2"/>
                  </a:cxn>
                  <a:cxn ang="0">
                    <a:pos x="90" y="0"/>
                  </a:cxn>
                  <a:cxn ang="0">
                    <a:pos x="90" y="0"/>
                  </a:cxn>
                </a:cxnLst>
                <a:rect l="0" t="0" r="r" b="b"/>
                <a:pathLst>
                  <a:path w="1368" h="782">
                    <a:moveTo>
                      <a:pt x="90" y="0"/>
                    </a:moveTo>
                    <a:lnTo>
                      <a:pt x="1276" y="0"/>
                    </a:lnTo>
                    <a:lnTo>
                      <a:pt x="1276" y="0"/>
                    </a:lnTo>
                    <a:lnTo>
                      <a:pt x="1294" y="2"/>
                    </a:lnTo>
                    <a:lnTo>
                      <a:pt x="1312" y="8"/>
                    </a:lnTo>
                    <a:lnTo>
                      <a:pt x="1328" y="16"/>
                    </a:lnTo>
                    <a:lnTo>
                      <a:pt x="1340" y="26"/>
                    </a:lnTo>
                    <a:lnTo>
                      <a:pt x="1352" y="40"/>
                    </a:lnTo>
                    <a:lnTo>
                      <a:pt x="1360" y="56"/>
                    </a:lnTo>
                    <a:lnTo>
                      <a:pt x="1366" y="72"/>
                    </a:lnTo>
                    <a:lnTo>
                      <a:pt x="1368" y="92"/>
                    </a:lnTo>
                    <a:lnTo>
                      <a:pt x="1368" y="692"/>
                    </a:lnTo>
                    <a:lnTo>
                      <a:pt x="1368" y="692"/>
                    </a:lnTo>
                    <a:lnTo>
                      <a:pt x="1366" y="710"/>
                    </a:lnTo>
                    <a:lnTo>
                      <a:pt x="1360" y="726"/>
                    </a:lnTo>
                    <a:lnTo>
                      <a:pt x="1352" y="742"/>
                    </a:lnTo>
                    <a:lnTo>
                      <a:pt x="1340" y="756"/>
                    </a:lnTo>
                    <a:lnTo>
                      <a:pt x="1328" y="766"/>
                    </a:lnTo>
                    <a:lnTo>
                      <a:pt x="1312" y="776"/>
                    </a:lnTo>
                    <a:lnTo>
                      <a:pt x="1294" y="780"/>
                    </a:lnTo>
                    <a:lnTo>
                      <a:pt x="1276" y="782"/>
                    </a:lnTo>
                    <a:lnTo>
                      <a:pt x="90" y="782"/>
                    </a:lnTo>
                    <a:lnTo>
                      <a:pt x="90" y="782"/>
                    </a:lnTo>
                    <a:lnTo>
                      <a:pt x="72" y="780"/>
                    </a:lnTo>
                    <a:lnTo>
                      <a:pt x="54" y="776"/>
                    </a:lnTo>
                    <a:lnTo>
                      <a:pt x="40" y="766"/>
                    </a:lnTo>
                    <a:lnTo>
                      <a:pt x="26" y="756"/>
                    </a:lnTo>
                    <a:lnTo>
                      <a:pt x="14" y="742"/>
                    </a:lnTo>
                    <a:lnTo>
                      <a:pt x="6" y="726"/>
                    </a:lnTo>
                    <a:lnTo>
                      <a:pt x="0" y="710"/>
                    </a:lnTo>
                    <a:lnTo>
                      <a:pt x="0" y="692"/>
                    </a:lnTo>
                    <a:lnTo>
                      <a:pt x="0" y="92"/>
                    </a:lnTo>
                    <a:lnTo>
                      <a:pt x="0" y="92"/>
                    </a:lnTo>
                    <a:lnTo>
                      <a:pt x="0" y="72"/>
                    </a:lnTo>
                    <a:lnTo>
                      <a:pt x="6" y="56"/>
                    </a:lnTo>
                    <a:lnTo>
                      <a:pt x="14" y="40"/>
                    </a:lnTo>
                    <a:lnTo>
                      <a:pt x="26" y="26"/>
                    </a:lnTo>
                    <a:lnTo>
                      <a:pt x="40" y="16"/>
                    </a:lnTo>
                    <a:lnTo>
                      <a:pt x="54" y="8"/>
                    </a:lnTo>
                    <a:lnTo>
                      <a:pt x="72" y="2"/>
                    </a:lnTo>
                    <a:lnTo>
                      <a:pt x="90" y="0"/>
                    </a:lnTo>
                    <a:lnTo>
                      <a:pt x="9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2" name="Freeform 71"/>
              <p:cNvSpPr>
                <a:spLocks/>
              </p:cNvSpPr>
              <p:nvPr/>
            </p:nvSpPr>
            <p:spPr bwMode="auto">
              <a:xfrm>
                <a:off x="7902901" y="323931"/>
                <a:ext cx="921961" cy="445247"/>
              </a:xfrm>
              <a:custGeom>
                <a:avLst/>
                <a:gdLst/>
                <a:ahLst/>
                <a:cxnLst>
                  <a:cxn ang="0">
                    <a:pos x="772" y="0"/>
                  </a:cxn>
                  <a:cxn ang="0">
                    <a:pos x="806" y="76"/>
                  </a:cxn>
                  <a:cxn ang="0">
                    <a:pos x="772" y="490"/>
                  </a:cxn>
                  <a:cxn ang="0">
                    <a:pos x="524" y="0"/>
                  </a:cxn>
                  <a:cxn ang="0">
                    <a:pos x="368" y="490"/>
                  </a:cxn>
                  <a:cxn ang="0">
                    <a:pos x="368" y="334"/>
                  </a:cxn>
                  <a:cxn ang="0">
                    <a:pos x="366" y="324"/>
                  </a:cxn>
                  <a:cxn ang="0">
                    <a:pos x="356" y="308"/>
                  </a:cxn>
                  <a:cxn ang="0">
                    <a:pos x="334" y="292"/>
                  </a:cxn>
                  <a:cxn ang="0">
                    <a:pos x="318" y="284"/>
                  </a:cxn>
                  <a:cxn ang="0">
                    <a:pos x="346" y="270"/>
                  </a:cxn>
                  <a:cxn ang="0">
                    <a:pos x="362" y="258"/>
                  </a:cxn>
                  <a:cxn ang="0">
                    <a:pos x="368" y="244"/>
                  </a:cxn>
                  <a:cxn ang="0">
                    <a:pos x="368" y="76"/>
                  </a:cxn>
                  <a:cxn ang="0">
                    <a:pos x="368" y="60"/>
                  </a:cxn>
                  <a:cxn ang="0">
                    <a:pos x="360" y="32"/>
                  </a:cxn>
                  <a:cxn ang="0">
                    <a:pos x="344" y="12"/>
                  </a:cxn>
                  <a:cxn ang="0">
                    <a:pos x="314" y="2"/>
                  </a:cxn>
                  <a:cxn ang="0">
                    <a:pos x="0" y="0"/>
                  </a:cxn>
                  <a:cxn ang="0">
                    <a:pos x="34" y="76"/>
                  </a:cxn>
                  <a:cxn ang="0">
                    <a:pos x="0" y="490"/>
                  </a:cxn>
                  <a:cxn ang="0">
                    <a:pos x="114" y="566"/>
                  </a:cxn>
                  <a:cxn ang="0">
                    <a:pos x="248" y="322"/>
                  </a:cxn>
                  <a:cxn ang="0">
                    <a:pos x="260" y="322"/>
                  </a:cxn>
                  <a:cxn ang="0">
                    <a:pos x="276" y="330"/>
                  </a:cxn>
                  <a:cxn ang="0">
                    <a:pos x="284" y="344"/>
                  </a:cxn>
                  <a:cxn ang="0">
                    <a:pos x="288" y="372"/>
                  </a:cxn>
                  <a:cxn ang="0">
                    <a:pos x="470" y="566"/>
                  </a:cxn>
                  <a:cxn ang="0">
                    <a:pos x="660" y="394"/>
                  </a:cxn>
                  <a:cxn ang="0">
                    <a:pos x="1096" y="566"/>
                  </a:cxn>
                  <a:cxn ang="0">
                    <a:pos x="1114" y="566"/>
                  </a:cxn>
                  <a:cxn ang="0">
                    <a:pos x="1142" y="560"/>
                  </a:cxn>
                  <a:cxn ang="0">
                    <a:pos x="1162" y="544"/>
                  </a:cxn>
                  <a:cxn ang="0">
                    <a:pos x="1170" y="512"/>
                  </a:cxn>
                  <a:cxn ang="0">
                    <a:pos x="1172" y="76"/>
                  </a:cxn>
                  <a:cxn ang="0">
                    <a:pos x="1170" y="64"/>
                  </a:cxn>
                  <a:cxn ang="0">
                    <a:pos x="1162" y="38"/>
                  </a:cxn>
                  <a:cxn ang="0">
                    <a:pos x="1148" y="18"/>
                  </a:cxn>
                  <a:cxn ang="0">
                    <a:pos x="1132" y="8"/>
                  </a:cxn>
                  <a:cxn ang="0">
                    <a:pos x="1110" y="2"/>
                  </a:cxn>
                  <a:cxn ang="0">
                    <a:pos x="1096" y="0"/>
                  </a:cxn>
                </a:cxnLst>
                <a:rect l="0" t="0" r="r" b="b"/>
                <a:pathLst>
                  <a:path w="1172" h="566">
                    <a:moveTo>
                      <a:pt x="1096" y="0"/>
                    </a:moveTo>
                    <a:lnTo>
                      <a:pt x="772" y="0"/>
                    </a:lnTo>
                    <a:lnTo>
                      <a:pt x="772" y="76"/>
                    </a:lnTo>
                    <a:lnTo>
                      <a:pt x="806" y="76"/>
                    </a:lnTo>
                    <a:lnTo>
                      <a:pt x="806" y="490"/>
                    </a:lnTo>
                    <a:lnTo>
                      <a:pt x="772" y="490"/>
                    </a:lnTo>
                    <a:lnTo>
                      <a:pt x="650"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2"/>
                    </a:lnTo>
                    <a:lnTo>
                      <a:pt x="318" y="284"/>
                    </a:lnTo>
                    <a:lnTo>
                      <a:pt x="318" y="284"/>
                    </a:lnTo>
                    <a:lnTo>
                      <a:pt x="334" y="278"/>
                    </a:lnTo>
                    <a:lnTo>
                      <a:pt x="346" y="270"/>
                    </a:lnTo>
                    <a:lnTo>
                      <a:pt x="356" y="264"/>
                    </a:lnTo>
                    <a:lnTo>
                      <a:pt x="362" y="258"/>
                    </a:lnTo>
                    <a:lnTo>
                      <a:pt x="366" y="250"/>
                    </a:lnTo>
                    <a:lnTo>
                      <a:pt x="368" y="244"/>
                    </a:lnTo>
                    <a:lnTo>
                      <a:pt x="368" y="230"/>
                    </a:lnTo>
                    <a:lnTo>
                      <a:pt x="368" y="76"/>
                    </a:lnTo>
                    <a:lnTo>
                      <a:pt x="368" y="76"/>
                    </a:lnTo>
                    <a:lnTo>
                      <a:pt x="368" y="60"/>
                    </a:lnTo>
                    <a:lnTo>
                      <a:pt x="366" y="44"/>
                    </a:lnTo>
                    <a:lnTo>
                      <a:pt x="360" y="32"/>
                    </a:lnTo>
                    <a:lnTo>
                      <a:pt x="354" y="20"/>
                    </a:lnTo>
                    <a:lnTo>
                      <a:pt x="344" y="12"/>
                    </a:lnTo>
                    <a:lnTo>
                      <a:pt x="330" y="6"/>
                    </a:lnTo>
                    <a:lnTo>
                      <a:pt x="314" y="2"/>
                    </a:lnTo>
                    <a:lnTo>
                      <a:pt x="292" y="0"/>
                    </a:lnTo>
                    <a:lnTo>
                      <a:pt x="0" y="0"/>
                    </a:lnTo>
                    <a:lnTo>
                      <a:pt x="0" y="80"/>
                    </a:lnTo>
                    <a:lnTo>
                      <a:pt x="34" y="76"/>
                    </a:lnTo>
                    <a:lnTo>
                      <a:pt x="34" y="490"/>
                    </a:lnTo>
                    <a:lnTo>
                      <a:pt x="0" y="490"/>
                    </a:lnTo>
                    <a:lnTo>
                      <a:pt x="0" y="566"/>
                    </a:lnTo>
                    <a:lnTo>
                      <a:pt x="114" y="566"/>
                    </a:lnTo>
                    <a:lnTo>
                      <a:pt x="114" y="322"/>
                    </a:lnTo>
                    <a:lnTo>
                      <a:pt x="248" y="322"/>
                    </a:lnTo>
                    <a:lnTo>
                      <a:pt x="248" y="322"/>
                    </a:lnTo>
                    <a:lnTo>
                      <a:pt x="260" y="322"/>
                    </a:lnTo>
                    <a:lnTo>
                      <a:pt x="268" y="326"/>
                    </a:lnTo>
                    <a:lnTo>
                      <a:pt x="276" y="330"/>
                    </a:lnTo>
                    <a:lnTo>
                      <a:pt x="282" y="336"/>
                    </a:lnTo>
                    <a:lnTo>
                      <a:pt x="284" y="344"/>
                    </a:lnTo>
                    <a:lnTo>
                      <a:pt x="288"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2" y="554"/>
                    </a:lnTo>
                    <a:lnTo>
                      <a:pt x="1162" y="544"/>
                    </a:lnTo>
                    <a:lnTo>
                      <a:pt x="1168" y="530"/>
                    </a:lnTo>
                    <a:lnTo>
                      <a:pt x="1170" y="512"/>
                    </a:lnTo>
                    <a:lnTo>
                      <a:pt x="1172" y="490"/>
                    </a:lnTo>
                    <a:lnTo>
                      <a:pt x="1172" y="76"/>
                    </a:lnTo>
                    <a:lnTo>
                      <a:pt x="1172" y="76"/>
                    </a:lnTo>
                    <a:lnTo>
                      <a:pt x="1170" y="64"/>
                    </a:lnTo>
                    <a:lnTo>
                      <a:pt x="1168" y="52"/>
                    </a:lnTo>
                    <a:lnTo>
                      <a:pt x="1162" y="38"/>
                    </a:lnTo>
                    <a:lnTo>
                      <a:pt x="1154" y="24"/>
                    </a:lnTo>
                    <a:lnTo>
                      <a:pt x="1148" y="18"/>
                    </a:lnTo>
                    <a:lnTo>
                      <a:pt x="1140" y="12"/>
                    </a:lnTo>
                    <a:lnTo>
                      <a:pt x="1132" y="8"/>
                    </a:lnTo>
                    <a:lnTo>
                      <a:pt x="1120" y="4"/>
                    </a:lnTo>
                    <a:lnTo>
                      <a:pt x="1110" y="2"/>
                    </a:lnTo>
                    <a:lnTo>
                      <a:pt x="1096" y="0"/>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3" name="Freeform 72"/>
              <p:cNvSpPr>
                <a:spLocks/>
              </p:cNvSpPr>
              <p:nvPr/>
            </p:nvSpPr>
            <p:spPr bwMode="auto">
              <a:xfrm>
                <a:off x="7902901" y="323931"/>
                <a:ext cx="921961" cy="445247"/>
              </a:xfrm>
              <a:custGeom>
                <a:avLst/>
                <a:gdLst/>
                <a:ahLst/>
                <a:cxnLst>
                  <a:cxn ang="0">
                    <a:pos x="772" y="0"/>
                  </a:cxn>
                  <a:cxn ang="0">
                    <a:pos x="806" y="490"/>
                  </a:cxn>
                  <a:cxn ang="0">
                    <a:pos x="524" y="0"/>
                  </a:cxn>
                  <a:cxn ang="0">
                    <a:pos x="368" y="334"/>
                  </a:cxn>
                  <a:cxn ang="0">
                    <a:pos x="366" y="324"/>
                  </a:cxn>
                  <a:cxn ang="0">
                    <a:pos x="346" y="300"/>
                  </a:cxn>
                  <a:cxn ang="0">
                    <a:pos x="318" y="284"/>
                  </a:cxn>
                  <a:cxn ang="0">
                    <a:pos x="334" y="278"/>
                  </a:cxn>
                  <a:cxn ang="0">
                    <a:pos x="362" y="258"/>
                  </a:cxn>
                  <a:cxn ang="0">
                    <a:pos x="368" y="230"/>
                  </a:cxn>
                  <a:cxn ang="0">
                    <a:pos x="368" y="60"/>
                  </a:cxn>
                  <a:cxn ang="0">
                    <a:pos x="354" y="20"/>
                  </a:cxn>
                  <a:cxn ang="0">
                    <a:pos x="330" y="6"/>
                  </a:cxn>
                  <a:cxn ang="0">
                    <a:pos x="0" y="0"/>
                  </a:cxn>
                  <a:cxn ang="0">
                    <a:pos x="34" y="490"/>
                  </a:cxn>
                  <a:cxn ang="0">
                    <a:pos x="114" y="566"/>
                  </a:cxn>
                  <a:cxn ang="0">
                    <a:pos x="248" y="322"/>
                  </a:cxn>
                  <a:cxn ang="0">
                    <a:pos x="276" y="330"/>
                  </a:cxn>
                  <a:cxn ang="0">
                    <a:pos x="286" y="352"/>
                  </a:cxn>
                  <a:cxn ang="0">
                    <a:pos x="470" y="566"/>
                  </a:cxn>
                  <a:cxn ang="0">
                    <a:pos x="708" y="566"/>
                  </a:cxn>
                  <a:cxn ang="0">
                    <a:pos x="1114" y="566"/>
                  </a:cxn>
                  <a:cxn ang="0">
                    <a:pos x="1154" y="554"/>
                  </a:cxn>
                  <a:cxn ang="0">
                    <a:pos x="1168" y="530"/>
                  </a:cxn>
                  <a:cxn ang="0">
                    <a:pos x="1172" y="76"/>
                  </a:cxn>
                  <a:cxn ang="0">
                    <a:pos x="1168" y="52"/>
                  </a:cxn>
                  <a:cxn ang="0">
                    <a:pos x="1154" y="24"/>
                  </a:cxn>
                  <a:cxn ang="0">
                    <a:pos x="1132" y="8"/>
                  </a:cxn>
                  <a:cxn ang="0">
                    <a:pos x="1096" y="0"/>
                  </a:cxn>
                  <a:cxn ang="0">
                    <a:pos x="1096" y="2"/>
                  </a:cxn>
                  <a:cxn ang="0">
                    <a:pos x="1130" y="8"/>
                  </a:cxn>
                  <a:cxn ang="0">
                    <a:pos x="1154" y="24"/>
                  </a:cxn>
                  <a:cxn ang="0">
                    <a:pos x="1168" y="52"/>
                  </a:cxn>
                  <a:cxn ang="0">
                    <a:pos x="1172" y="76"/>
                  </a:cxn>
                  <a:cxn ang="0">
                    <a:pos x="1170" y="512"/>
                  </a:cxn>
                  <a:cxn ang="0">
                    <a:pos x="1152" y="552"/>
                  </a:cxn>
                  <a:cxn ang="0">
                    <a:pos x="1130" y="564"/>
                  </a:cxn>
                  <a:cxn ang="0">
                    <a:pos x="708" y="566"/>
                  </a:cxn>
                  <a:cxn ang="0">
                    <a:pos x="470" y="566"/>
                  </a:cxn>
                  <a:cxn ang="0">
                    <a:pos x="290" y="372"/>
                  </a:cxn>
                  <a:cxn ang="0">
                    <a:pos x="282" y="336"/>
                  </a:cxn>
                  <a:cxn ang="0">
                    <a:pos x="268" y="326"/>
                  </a:cxn>
                  <a:cxn ang="0">
                    <a:pos x="114" y="322"/>
                  </a:cxn>
                  <a:cxn ang="0">
                    <a:pos x="0" y="490"/>
                  </a:cxn>
                  <a:cxn ang="0">
                    <a:pos x="0" y="80"/>
                  </a:cxn>
                  <a:cxn ang="0">
                    <a:pos x="292" y="2"/>
                  </a:cxn>
                  <a:cxn ang="0">
                    <a:pos x="344" y="12"/>
                  </a:cxn>
                  <a:cxn ang="0">
                    <a:pos x="360" y="32"/>
                  </a:cxn>
                  <a:cxn ang="0">
                    <a:pos x="368" y="76"/>
                  </a:cxn>
                  <a:cxn ang="0">
                    <a:pos x="366" y="244"/>
                  </a:cxn>
                  <a:cxn ang="0">
                    <a:pos x="356" y="264"/>
                  </a:cxn>
                  <a:cxn ang="0">
                    <a:pos x="318" y="284"/>
                  </a:cxn>
                  <a:cxn ang="0">
                    <a:pos x="334" y="292"/>
                  </a:cxn>
                  <a:cxn ang="0">
                    <a:pos x="362" y="316"/>
                  </a:cxn>
                  <a:cxn ang="0">
                    <a:pos x="366" y="330"/>
                  </a:cxn>
                  <a:cxn ang="0">
                    <a:pos x="368" y="490"/>
                  </a:cxn>
                  <a:cxn ang="0">
                    <a:pos x="650" y="2"/>
                  </a:cxn>
                  <a:cxn ang="0">
                    <a:pos x="808" y="76"/>
                  </a:cxn>
                  <a:cxn ang="0">
                    <a:pos x="1096" y="2"/>
                  </a:cxn>
                </a:cxnLst>
                <a:rect l="0" t="0" r="r" b="b"/>
                <a:pathLst>
                  <a:path w="1172" h="566">
                    <a:moveTo>
                      <a:pt x="1096" y="0"/>
                    </a:moveTo>
                    <a:lnTo>
                      <a:pt x="1096" y="0"/>
                    </a:lnTo>
                    <a:lnTo>
                      <a:pt x="772" y="0"/>
                    </a:lnTo>
                    <a:lnTo>
                      <a:pt x="772" y="78"/>
                    </a:lnTo>
                    <a:lnTo>
                      <a:pt x="806" y="78"/>
                    </a:lnTo>
                    <a:lnTo>
                      <a:pt x="806" y="490"/>
                    </a:lnTo>
                    <a:lnTo>
                      <a:pt x="772" y="490"/>
                    </a:lnTo>
                    <a:lnTo>
                      <a:pt x="652" y="0"/>
                    </a:lnTo>
                    <a:lnTo>
                      <a:pt x="524" y="0"/>
                    </a:lnTo>
                    <a:lnTo>
                      <a:pt x="406" y="490"/>
                    </a:lnTo>
                    <a:lnTo>
                      <a:pt x="368" y="490"/>
                    </a:lnTo>
                    <a:lnTo>
                      <a:pt x="368" y="334"/>
                    </a:lnTo>
                    <a:lnTo>
                      <a:pt x="368" y="334"/>
                    </a:lnTo>
                    <a:lnTo>
                      <a:pt x="368" y="328"/>
                    </a:lnTo>
                    <a:lnTo>
                      <a:pt x="366" y="324"/>
                    </a:lnTo>
                    <a:lnTo>
                      <a:pt x="362" y="316"/>
                    </a:lnTo>
                    <a:lnTo>
                      <a:pt x="356" y="308"/>
                    </a:lnTo>
                    <a:lnTo>
                      <a:pt x="346" y="300"/>
                    </a:lnTo>
                    <a:lnTo>
                      <a:pt x="334" y="290"/>
                    </a:lnTo>
                    <a:lnTo>
                      <a:pt x="318" y="284"/>
                    </a:lnTo>
                    <a:lnTo>
                      <a:pt x="318" y="284"/>
                    </a:lnTo>
                    <a:lnTo>
                      <a:pt x="318" y="284"/>
                    </a:lnTo>
                    <a:lnTo>
                      <a:pt x="318" y="284"/>
                    </a:lnTo>
                    <a:lnTo>
                      <a:pt x="334" y="278"/>
                    </a:lnTo>
                    <a:lnTo>
                      <a:pt x="346" y="272"/>
                    </a:lnTo>
                    <a:lnTo>
                      <a:pt x="356" y="264"/>
                    </a:lnTo>
                    <a:lnTo>
                      <a:pt x="362" y="258"/>
                    </a:lnTo>
                    <a:lnTo>
                      <a:pt x="366" y="250"/>
                    </a:lnTo>
                    <a:lnTo>
                      <a:pt x="368" y="244"/>
                    </a:lnTo>
                    <a:lnTo>
                      <a:pt x="368" y="230"/>
                    </a:lnTo>
                    <a:lnTo>
                      <a:pt x="368" y="76"/>
                    </a:lnTo>
                    <a:lnTo>
                      <a:pt x="368" y="76"/>
                    </a:lnTo>
                    <a:lnTo>
                      <a:pt x="368" y="60"/>
                    </a:lnTo>
                    <a:lnTo>
                      <a:pt x="366" y="44"/>
                    </a:lnTo>
                    <a:lnTo>
                      <a:pt x="362" y="32"/>
                    </a:lnTo>
                    <a:lnTo>
                      <a:pt x="354" y="20"/>
                    </a:lnTo>
                    <a:lnTo>
                      <a:pt x="354" y="20"/>
                    </a:lnTo>
                    <a:lnTo>
                      <a:pt x="344" y="12"/>
                    </a:lnTo>
                    <a:lnTo>
                      <a:pt x="330" y="6"/>
                    </a:lnTo>
                    <a:lnTo>
                      <a:pt x="314" y="2"/>
                    </a:lnTo>
                    <a:lnTo>
                      <a:pt x="292" y="0"/>
                    </a:lnTo>
                    <a:lnTo>
                      <a:pt x="0" y="0"/>
                    </a:lnTo>
                    <a:lnTo>
                      <a:pt x="0" y="80"/>
                    </a:lnTo>
                    <a:lnTo>
                      <a:pt x="34" y="78"/>
                    </a:lnTo>
                    <a:lnTo>
                      <a:pt x="34" y="490"/>
                    </a:lnTo>
                    <a:lnTo>
                      <a:pt x="0" y="490"/>
                    </a:lnTo>
                    <a:lnTo>
                      <a:pt x="0" y="566"/>
                    </a:lnTo>
                    <a:lnTo>
                      <a:pt x="114" y="566"/>
                    </a:lnTo>
                    <a:lnTo>
                      <a:pt x="114" y="322"/>
                    </a:lnTo>
                    <a:lnTo>
                      <a:pt x="248" y="322"/>
                    </a:lnTo>
                    <a:lnTo>
                      <a:pt x="248" y="322"/>
                    </a:lnTo>
                    <a:lnTo>
                      <a:pt x="260" y="322"/>
                    </a:lnTo>
                    <a:lnTo>
                      <a:pt x="268" y="326"/>
                    </a:lnTo>
                    <a:lnTo>
                      <a:pt x="276" y="330"/>
                    </a:lnTo>
                    <a:lnTo>
                      <a:pt x="280" y="336"/>
                    </a:lnTo>
                    <a:lnTo>
                      <a:pt x="284" y="344"/>
                    </a:lnTo>
                    <a:lnTo>
                      <a:pt x="286" y="352"/>
                    </a:lnTo>
                    <a:lnTo>
                      <a:pt x="288" y="372"/>
                    </a:lnTo>
                    <a:lnTo>
                      <a:pt x="288" y="566"/>
                    </a:lnTo>
                    <a:lnTo>
                      <a:pt x="470" y="566"/>
                    </a:lnTo>
                    <a:lnTo>
                      <a:pt x="512" y="394"/>
                    </a:lnTo>
                    <a:lnTo>
                      <a:pt x="660" y="394"/>
                    </a:lnTo>
                    <a:lnTo>
                      <a:pt x="708" y="566"/>
                    </a:lnTo>
                    <a:lnTo>
                      <a:pt x="1096" y="566"/>
                    </a:lnTo>
                    <a:lnTo>
                      <a:pt x="1096" y="566"/>
                    </a:lnTo>
                    <a:lnTo>
                      <a:pt x="1114" y="566"/>
                    </a:lnTo>
                    <a:lnTo>
                      <a:pt x="1130" y="564"/>
                    </a:lnTo>
                    <a:lnTo>
                      <a:pt x="1142" y="560"/>
                    </a:lnTo>
                    <a:lnTo>
                      <a:pt x="1154" y="554"/>
                    </a:lnTo>
                    <a:lnTo>
                      <a:pt x="1154" y="554"/>
                    </a:lnTo>
                    <a:lnTo>
                      <a:pt x="1162" y="544"/>
                    </a:lnTo>
                    <a:lnTo>
                      <a:pt x="1168" y="530"/>
                    </a:lnTo>
                    <a:lnTo>
                      <a:pt x="1172" y="512"/>
                    </a:lnTo>
                    <a:lnTo>
                      <a:pt x="1172" y="490"/>
                    </a:lnTo>
                    <a:lnTo>
                      <a:pt x="1172" y="76"/>
                    </a:lnTo>
                    <a:lnTo>
                      <a:pt x="1172" y="76"/>
                    </a:lnTo>
                    <a:lnTo>
                      <a:pt x="1172" y="64"/>
                    </a:lnTo>
                    <a:lnTo>
                      <a:pt x="1168" y="52"/>
                    </a:lnTo>
                    <a:lnTo>
                      <a:pt x="1162" y="38"/>
                    </a:lnTo>
                    <a:lnTo>
                      <a:pt x="1162" y="38"/>
                    </a:lnTo>
                    <a:lnTo>
                      <a:pt x="1154" y="24"/>
                    </a:lnTo>
                    <a:lnTo>
                      <a:pt x="1148" y="18"/>
                    </a:lnTo>
                    <a:lnTo>
                      <a:pt x="1140" y="12"/>
                    </a:lnTo>
                    <a:lnTo>
                      <a:pt x="1132" y="8"/>
                    </a:lnTo>
                    <a:lnTo>
                      <a:pt x="1122" y="4"/>
                    </a:lnTo>
                    <a:lnTo>
                      <a:pt x="1110" y="2"/>
                    </a:lnTo>
                    <a:lnTo>
                      <a:pt x="1096" y="0"/>
                    </a:lnTo>
                    <a:lnTo>
                      <a:pt x="1096" y="0"/>
                    </a:lnTo>
                    <a:lnTo>
                      <a:pt x="1096" y="2"/>
                    </a:lnTo>
                    <a:lnTo>
                      <a:pt x="1096" y="2"/>
                    </a:lnTo>
                    <a:lnTo>
                      <a:pt x="1110" y="2"/>
                    </a:lnTo>
                    <a:lnTo>
                      <a:pt x="1120" y="4"/>
                    </a:lnTo>
                    <a:lnTo>
                      <a:pt x="1130" y="8"/>
                    </a:lnTo>
                    <a:lnTo>
                      <a:pt x="1140" y="12"/>
                    </a:lnTo>
                    <a:lnTo>
                      <a:pt x="1146" y="18"/>
                    </a:lnTo>
                    <a:lnTo>
                      <a:pt x="1154" y="24"/>
                    </a:lnTo>
                    <a:lnTo>
                      <a:pt x="1162" y="38"/>
                    </a:lnTo>
                    <a:lnTo>
                      <a:pt x="1162" y="38"/>
                    </a:lnTo>
                    <a:lnTo>
                      <a:pt x="1168" y="52"/>
                    </a:lnTo>
                    <a:lnTo>
                      <a:pt x="1170" y="66"/>
                    </a:lnTo>
                    <a:lnTo>
                      <a:pt x="1170" y="66"/>
                    </a:lnTo>
                    <a:lnTo>
                      <a:pt x="1172" y="76"/>
                    </a:lnTo>
                    <a:lnTo>
                      <a:pt x="1172" y="490"/>
                    </a:lnTo>
                    <a:lnTo>
                      <a:pt x="1172" y="490"/>
                    </a:lnTo>
                    <a:lnTo>
                      <a:pt x="1170" y="512"/>
                    </a:lnTo>
                    <a:lnTo>
                      <a:pt x="1166" y="530"/>
                    </a:lnTo>
                    <a:lnTo>
                      <a:pt x="1160" y="544"/>
                    </a:lnTo>
                    <a:lnTo>
                      <a:pt x="1152" y="552"/>
                    </a:lnTo>
                    <a:lnTo>
                      <a:pt x="1152" y="552"/>
                    </a:lnTo>
                    <a:lnTo>
                      <a:pt x="1142" y="560"/>
                    </a:lnTo>
                    <a:lnTo>
                      <a:pt x="1130" y="564"/>
                    </a:lnTo>
                    <a:lnTo>
                      <a:pt x="1114" y="566"/>
                    </a:lnTo>
                    <a:lnTo>
                      <a:pt x="1096" y="566"/>
                    </a:lnTo>
                    <a:lnTo>
                      <a:pt x="708" y="566"/>
                    </a:lnTo>
                    <a:lnTo>
                      <a:pt x="660" y="394"/>
                    </a:lnTo>
                    <a:lnTo>
                      <a:pt x="510" y="394"/>
                    </a:lnTo>
                    <a:lnTo>
                      <a:pt x="470" y="566"/>
                    </a:lnTo>
                    <a:lnTo>
                      <a:pt x="290" y="566"/>
                    </a:lnTo>
                    <a:lnTo>
                      <a:pt x="290" y="372"/>
                    </a:lnTo>
                    <a:lnTo>
                      <a:pt x="290" y="372"/>
                    </a:lnTo>
                    <a:lnTo>
                      <a:pt x="288" y="352"/>
                    </a:lnTo>
                    <a:lnTo>
                      <a:pt x="286" y="344"/>
                    </a:lnTo>
                    <a:lnTo>
                      <a:pt x="282" y="336"/>
                    </a:lnTo>
                    <a:lnTo>
                      <a:pt x="282" y="336"/>
                    </a:lnTo>
                    <a:lnTo>
                      <a:pt x="276" y="330"/>
                    </a:lnTo>
                    <a:lnTo>
                      <a:pt x="268" y="326"/>
                    </a:lnTo>
                    <a:lnTo>
                      <a:pt x="260" y="322"/>
                    </a:lnTo>
                    <a:lnTo>
                      <a:pt x="248" y="322"/>
                    </a:lnTo>
                    <a:lnTo>
                      <a:pt x="114" y="322"/>
                    </a:lnTo>
                    <a:lnTo>
                      <a:pt x="114" y="566"/>
                    </a:lnTo>
                    <a:lnTo>
                      <a:pt x="0" y="566"/>
                    </a:lnTo>
                    <a:lnTo>
                      <a:pt x="0" y="490"/>
                    </a:lnTo>
                    <a:lnTo>
                      <a:pt x="34" y="490"/>
                    </a:lnTo>
                    <a:lnTo>
                      <a:pt x="34" y="76"/>
                    </a:lnTo>
                    <a:lnTo>
                      <a:pt x="0" y="80"/>
                    </a:lnTo>
                    <a:lnTo>
                      <a:pt x="0" y="2"/>
                    </a:lnTo>
                    <a:lnTo>
                      <a:pt x="292" y="2"/>
                    </a:lnTo>
                    <a:lnTo>
                      <a:pt x="292" y="2"/>
                    </a:lnTo>
                    <a:lnTo>
                      <a:pt x="314" y="2"/>
                    </a:lnTo>
                    <a:lnTo>
                      <a:pt x="330" y="6"/>
                    </a:lnTo>
                    <a:lnTo>
                      <a:pt x="344" y="12"/>
                    </a:lnTo>
                    <a:lnTo>
                      <a:pt x="354" y="22"/>
                    </a:lnTo>
                    <a:lnTo>
                      <a:pt x="354" y="22"/>
                    </a:lnTo>
                    <a:lnTo>
                      <a:pt x="360" y="32"/>
                    </a:lnTo>
                    <a:lnTo>
                      <a:pt x="364" y="44"/>
                    </a:lnTo>
                    <a:lnTo>
                      <a:pt x="368" y="60"/>
                    </a:lnTo>
                    <a:lnTo>
                      <a:pt x="368" y="76"/>
                    </a:lnTo>
                    <a:lnTo>
                      <a:pt x="368" y="230"/>
                    </a:lnTo>
                    <a:lnTo>
                      <a:pt x="368" y="230"/>
                    </a:lnTo>
                    <a:lnTo>
                      <a:pt x="366" y="244"/>
                    </a:lnTo>
                    <a:lnTo>
                      <a:pt x="366" y="250"/>
                    </a:lnTo>
                    <a:lnTo>
                      <a:pt x="362" y="258"/>
                    </a:lnTo>
                    <a:lnTo>
                      <a:pt x="356" y="264"/>
                    </a:lnTo>
                    <a:lnTo>
                      <a:pt x="346" y="270"/>
                    </a:lnTo>
                    <a:lnTo>
                      <a:pt x="334" y="276"/>
                    </a:lnTo>
                    <a:lnTo>
                      <a:pt x="318" y="284"/>
                    </a:lnTo>
                    <a:lnTo>
                      <a:pt x="318" y="284"/>
                    </a:lnTo>
                    <a:lnTo>
                      <a:pt x="318" y="284"/>
                    </a:lnTo>
                    <a:lnTo>
                      <a:pt x="334" y="292"/>
                    </a:lnTo>
                    <a:lnTo>
                      <a:pt x="346" y="300"/>
                    </a:lnTo>
                    <a:lnTo>
                      <a:pt x="356" y="308"/>
                    </a:lnTo>
                    <a:lnTo>
                      <a:pt x="362" y="316"/>
                    </a:lnTo>
                    <a:lnTo>
                      <a:pt x="362" y="316"/>
                    </a:lnTo>
                    <a:lnTo>
                      <a:pt x="366" y="324"/>
                    </a:lnTo>
                    <a:lnTo>
                      <a:pt x="366" y="330"/>
                    </a:lnTo>
                    <a:lnTo>
                      <a:pt x="366" y="330"/>
                    </a:lnTo>
                    <a:lnTo>
                      <a:pt x="368" y="334"/>
                    </a:lnTo>
                    <a:lnTo>
                      <a:pt x="368" y="490"/>
                    </a:lnTo>
                    <a:lnTo>
                      <a:pt x="406" y="490"/>
                    </a:lnTo>
                    <a:lnTo>
                      <a:pt x="524" y="2"/>
                    </a:lnTo>
                    <a:lnTo>
                      <a:pt x="650" y="2"/>
                    </a:lnTo>
                    <a:lnTo>
                      <a:pt x="772" y="490"/>
                    </a:lnTo>
                    <a:lnTo>
                      <a:pt x="808" y="490"/>
                    </a:lnTo>
                    <a:lnTo>
                      <a:pt x="808" y="76"/>
                    </a:lnTo>
                    <a:lnTo>
                      <a:pt x="772" y="76"/>
                    </a:lnTo>
                    <a:lnTo>
                      <a:pt x="772" y="2"/>
                    </a:lnTo>
                    <a:lnTo>
                      <a:pt x="1096" y="2"/>
                    </a:lnTo>
                    <a:lnTo>
                      <a:pt x="10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4" name="Freeform 73"/>
              <p:cNvSpPr>
                <a:spLocks/>
              </p:cNvSpPr>
              <p:nvPr/>
            </p:nvSpPr>
            <p:spPr bwMode="auto">
              <a:xfrm>
                <a:off x="8311962" y="363264"/>
                <a:ext cx="97545" cy="221837"/>
              </a:xfrm>
              <a:custGeom>
                <a:avLst/>
                <a:gdLst/>
                <a:ahLst/>
                <a:cxnLst>
                  <a:cxn ang="0">
                    <a:pos x="66" y="0"/>
                  </a:cxn>
                  <a:cxn ang="0">
                    <a:pos x="124" y="282"/>
                  </a:cxn>
                  <a:cxn ang="0">
                    <a:pos x="0" y="282"/>
                  </a:cxn>
                  <a:cxn ang="0">
                    <a:pos x="66" y="0"/>
                  </a:cxn>
                </a:cxnLst>
                <a:rect l="0" t="0" r="r" b="b"/>
                <a:pathLst>
                  <a:path w="124" h="282">
                    <a:moveTo>
                      <a:pt x="66" y="0"/>
                    </a:moveTo>
                    <a:lnTo>
                      <a:pt x="124" y="282"/>
                    </a:lnTo>
                    <a:lnTo>
                      <a:pt x="0" y="282"/>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5" name="Freeform 74"/>
              <p:cNvSpPr>
                <a:spLocks/>
              </p:cNvSpPr>
              <p:nvPr/>
            </p:nvSpPr>
            <p:spPr bwMode="auto">
              <a:xfrm>
                <a:off x="8311962" y="363264"/>
                <a:ext cx="97545" cy="223410"/>
              </a:xfrm>
              <a:custGeom>
                <a:avLst/>
                <a:gdLst/>
                <a:ahLst/>
                <a:cxnLst>
                  <a:cxn ang="0">
                    <a:pos x="66" y="0"/>
                  </a:cxn>
                  <a:cxn ang="0">
                    <a:pos x="66" y="0"/>
                  </a:cxn>
                  <a:cxn ang="0">
                    <a:pos x="124" y="282"/>
                  </a:cxn>
                  <a:cxn ang="0">
                    <a:pos x="0" y="282"/>
                  </a:cxn>
                  <a:cxn ang="0">
                    <a:pos x="68" y="0"/>
                  </a:cxn>
                  <a:cxn ang="0">
                    <a:pos x="66" y="0"/>
                  </a:cxn>
                  <a:cxn ang="0">
                    <a:pos x="66" y="0"/>
                  </a:cxn>
                  <a:cxn ang="0">
                    <a:pos x="66" y="0"/>
                  </a:cxn>
                  <a:cxn ang="0">
                    <a:pos x="66" y="0"/>
                  </a:cxn>
                  <a:cxn ang="0">
                    <a:pos x="0" y="284"/>
                  </a:cxn>
                  <a:cxn ang="0">
                    <a:pos x="124" y="284"/>
                  </a:cxn>
                  <a:cxn ang="0">
                    <a:pos x="68" y="0"/>
                  </a:cxn>
                  <a:cxn ang="0">
                    <a:pos x="66" y="0"/>
                  </a:cxn>
                  <a:cxn ang="0">
                    <a:pos x="66" y="0"/>
                  </a:cxn>
                </a:cxnLst>
                <a:rect l="0" t="0" r="r" b="b"/>
                <a:pathLst>
                  <a:path w="124" h="284">
                    <a:moveTo>
                      <a:pt x="66" y="0"/>
                    </a:moveTo>
                    <a:lnTo>
                      <a:pt x="66" y="0"/>
                    </a:lnTo>
                    <a:lnTo>
                      <a:pt x="124" y="282"/>
                    </a:lnTo>
                    <a:lnTo>
                      <a:pt x="0" y="282"/>
                    </a:lnTo>
                    <a:lnTo>
                      <a:pt x="68" y="0"/>
                    </a:lnTo>
                    <a:lnTo>
                      <a:pt x="66" y="0"/>
                    </a:lnTo>
                    <a:lnTo>
                      <a:pt x="66" y="0"/>
                    </a:lnTo>
                    <a:lnTo>
                      <a:pt x="66" y="0"/>
                    </a:lnTo>
                    <a:lnTo>
                      <a:pt x="66" y="0"/>
                    </a:lnTo>
                    <a:lnTo>
                      <a:pt x="0" y="284"/>
                    </a:lnTo>
                    <a:lnTo>
                      <a:pt x="124" y="284"/>
                    </a:lnTo>
                    <a:lnTo>
                      <a:pt x="68" y="0"/>
                    </a:lnTo>
                    <a:lnTo>
                      <a:pt x="66" y="0"/>
                    </a:lnTo>
                    <a:lnTo>
                      <a:pt x="66"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6" name="Freeform 75"/>
              <p:cNvSpPr>
                <a:spLocks/>
              </p:cNvSpPr>
              <p:nvPr/>
            </p:nvSpPr>
            <p:spPr bwMode="auto">
              <a:xfrm>
                <a:off x="8599878" y="383717"/>
                <a:ext cx="162051" cy="324102"/>
              </a:xfrm>
              <a:custGeom>
                <a:avLst/>
                <a:gdLst/>
                <a:ahLst/>
                <a:cxnLst>
                  <a:cxn ang="0">
                    <a:pos x="0" y="0"/>
                  </a:cxn>
                  <a:cxn ang="0">
                    <a:pos x="0" y="412"/>
                  </a:cxn>
                  <a:cxn ang="0">
                    <a:pos x="168" y="412"/>
                  </a:cxn>
                  <a:cxn ang="0">
                    <a:pos x="168" y="412"/>
                  </a:cxn>
                  <a:cxn ang="0">
                    <a:pos x="180" y="410"/>
                  </a:cxn>
                  <a:cxn ang="0">
                    <a:pos x="190" y="408"/>
                  </a:cxn>
                  <a:cxn ang="0">
                    <a:pos x="196" y="404"/>
                  </a:cxn>
                  <a:cxn ang="0">
                    <a:pos x="202" y="398"/>
                  </a:cxn>
                  <a:cxn ang="0">
                    <a:pos x="204" y="394"/>
                  </a:cxn>
                  <a:cxn ang="0">
                    <a:pos x="206" y="386"/>
                  </a:cxn>
                  <a:cxn ang="0">
                    <a:pos x="206" y="372"/>
                  </a:cxn>
                  <a:cxn ang="0">
                    <a:pos x="206" y="44"/>
                  </a:cxn>
                  <a:cxn ang="0">
                    <a:pos x="206" y="44"/>
                  </a:cxn>
                  <a:cxn ang="0">
                    <a:pos x="206" y="30"/>
                  </a:cxn>
                  <a:cxn ang="0">
                    <a:pos x="204" y="22"/>
                  </a:cxn>
                  <a:cxn ang="0">
                    <a:pos x="200" y="16"/>
                  </a:cxn>
                  <a:cxn ang="0">
                    <a:pos x="194" y="10"/>
                  </a:cxn>
                  <a:cxn ang="0">
                    <a:pos x="186" y="4"/>
                  </a:cxn>
                  <a:cxn ang="0">
                    <a:pos x="174" y="0"/>
                  </a:cxn>
                  <a:cxn ang="0">
                    <a:pos x="158" y="0"/>
                  </a:cxn>
                  <a:cxn ang="0">
                    <a:pos x="0" y="0"/>
                  </a:cxn>
                </a:cxnLst>
                <a:rect l="0" t="0" r="r" b="b"/>
                <a:pathLst>
                  <a:path w="206" h="412">
                    <a:moveTo>
                      <a:pt x="0" y="0"/>
                    </a:moveTo>
                    <a:lnTo>
                      <a:pt x="0" y="412"/>
                    </a:lnTo>
                    <a:lnTo>
                      <a:pt x="168" y="412"/>
                    </a:lnTo>
                    <a:lnTo>
                      <a:pt x="168" y="412"/>
                    </a:lnTo>
                    <a:lnTo>
                      <a:pt x="180" y="410"/>
                    </a:lnTo>
                    <a:lnTo>
                      <a:pt x="190" y="408"/>
                    </a:lnTo>
                    <a:lnTo>
                      <a:pt x="196" y="404"/>
                    </a:lnTo>
                    <a:lnTo>
                      <a:pt x="202" y="398"/>
                    </a:lnTo>
                    <a:lnTo>
                      <a:pt x="204" y="394"/>
                    </a:lnTo>
                    <a:lnTo>
                      <a:pt x="206" y="386"/>
                    </a:lnTo>
                    <a:lnTo>
                      <a:pt x="206" y="372"/>
                    </a:lnTo>
                    <a:lnTo>
                      <a:pt x="206" y="44"/>
                    </a:lnTo>
                    <a:lnTo>
                      <a:pt x="206" y="44"/>
                    </a:lnTo>
                    <a:lnTo>
                      <a:pt x="206" y="30"/>
                    </a:lnTo>
                    <a:lnTo>
                      <a:pt x="204" y="22"/>
                    </a:lnTo>
                    <a:lnTo>
                      <a:pt x="200" y="16"/>
                    </a:lnTo>
                    <a:lnTo>
                      <a:pt x="194" y="10"/>
                    </a:lnTo>
                    <a:lnTo>
                      <a:pt x="186" y="4"/>
                    </a:lnTo>
                    <a:lnTo>
                      <a:pt x="174" y="0"/>
                    </a:lnTo>
                    <a:lnTo>
                      <a:pt x="158"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7" name="Freeform 76"/>
              <p:cNvSpPr>
                <a:spLocks/>
              </p:cNvSpPr>
              <p:nvPr/>
            </p:nvSpPr>
            <p:spPr bwMode="auto">
              <a:xfrm>
                <a:off x="8599878" y="382143"/>
                <a:ext cx="162051" cy="325676"/>
              </a:xfrm>
              <a:custGeom>
                <a:avLst/>
                <a:gdLst/>
                <a:ahLst/>
                <a:cxnLst>
                  <a:cxn ang="0">
                    <a:pos x="0" y="2"/>
                  </a:cxn>
                  <a:cxn ang="0">
                    <a:pos x="0" y="2"/>
                  </a:cxn>
                  <a:cxn ang="0">
                    <a:pos x="0" y="414"/>
                  </a:cxn>
                  <a:cxn ang="0">
                    <a:pos x="168" y="414"/>
                  </a:cxn>
                  <a:cxn ang="0">
                    <a:pos x="168" y="414"/>
                  </a:cxn>
                  <a:cxn ang="0">
                    <a:pos x="168" y="414"/>
                  </a:cxn>
                  <a:cxn ang="0">
                    <a:pos x="180" y="412"/>
                  </a:cxn>
                  <a:cxn ang="0">
                    <a:pos x="190" y="410"/>
                  </a:cxn>
                  <a:cxn ang="0">
                    <a:pos x="198" y="406"/>
                  </a:cxn>
                  <a:cxn ang="0">
                    <a:pos x="202" y="402"/>
                  </a:cxn>
                  <a:cxn ang="0">
                    <a:pos x="202" y="402"/>
                  </a:cxn>
                  <a:cxn ang="0">
                    <a:pos x="204" y="396"/>
                  </a:cxn>
                  <a:cxn ang="0">
                    <a:pos x="206" y="388"/>
                  </a:cxn>
                  <a:cxn ang="0">
                    <a:pos x="206" y="374"/>
                  </a:cxn>
                  <a:cxn ang="0">
                    <a:pos x="206" y="46"/>
                  </a:cxn>
                  <a:cxn ang="0">
                    <a:pos x="206" y="46"/>
                  </a:cxn>
                  <a:cxn ang="0">
                    <a:pos x="206" y="32"/>
                  </a:cxn>
                  <a:cxn ang="0">
                    <a:pos x="204" y="24"/>
                  </a:cxn>
                  <a:cxn ang="0">
                    <a:pos x="200" y="18"/>
                  </a:cxn>
                  <a:cxn ang="0">
                    <a:pos x="200" y="18"/>
                  </a:cxn>
                  <a:cxn ang="0">
                    <a:pos x="194" y="10"/>
                  </a:cxn>
                  <a:cxn ang="0">
                    <a:pos x="186" y="6"/>
                  </a:cxn>
                  <a:cxn ang="0">
                    <a:pos x="174" y="2"/>
                  </a:cxn>
                  <a:cxn ang="0">
                    <a:pos x="158" y="0"/>
                  </a:cxn>
                  <a:cxn ang="0">
                    <a:pos x="0" y="0"/>
                  </a:cxn>
                  <a:cxn ang="0">
                    <a:pos x="0" y="2"/>
                  </a:cxn>
                  <a:cxn ang="0">
                    <a:pos x="0" y="2"/>
                  </a:cxn>
                  <a:cxn ang="0">
                    <a:pos x="0" y="2"/>
                  </a:cxn>
                  <a:cxn ang="0">
                    <a:pos x="158" y="2"/>
                  </a:cxn>
                  <a:cxn ang="0">
                    <a:pos x="158" y="2"/>
                  </a:cxn>
                  <a:cxn ang="0">
                    <a:pos x="174" y="2"/>
                  </a:cxn>
                  <a:cxn ang="0">
                    <a:pos x="186" y="6"/>
                  </a:cxn>
                  <a:cxn ang="0">
                    <a:pos x="194" y="12"/>
                  </a:cxn>
                  <a:cxn ang="0">
                    <a:pos x="200" y="18"/>
                  </a:cxn>
                  <a:cxn ang="0">
                    <a:pos x="200" y="18"/>
                  </a:cxn>
                  <a:cxn ang="0">
                    <a:pos x="204" y="24"/>
                  </a:cxn>
                  <a:cxn ang="0">
                    <a:pos x="204" y="32"/>
                  </a:cxn>
                  <a:cxn ang="0">
                    <a:pos x="206" y="46"/>
                  </a:cxn>
                  <a:cxn ang="0">
                    <a:pos x="206" y="374"/>
                  </a:cxn>
                  <a:cxn ang="0">
                    <a:pos x="206" y="374"/>
                  </a:cxn>
                  <a:cxn ang="0">
                    <a:pos x="206" y="388"/>
                  </a:cxn>
                  <a:cxn ang="0">
                    <a:pos x="204" y="394"/>
                  </a:cxn>
                  <a:cxn ang="0">
                    <a:pos x="202" y="400"/>
                  </a:cxn>
                  <a:cxn ang="0">
                    <a:pos x="202" y="400"/>
                  </a:cxn>
                  <a:cxn ang="0">
                    <a:pos x="196" y="406"/>
                  </a:cxn>
                  <a:cxn ang="0">
                    <a:pos x="190" y="410"/>
                  </a:cxn>
                  <a:cxn ang="0">
                    <a:pos x="180" y="412"/>
                  </a:cxn>
                  <a:cxn ang="0">
                    <a:pos x="168" y="414"/>
                  </a:cxn>
                  <a:cxn ang="0">
                    <a:pos x="168" y="414"/>
                  </a:cxn>
                  <a:cxn ang="0">
                    <a:pos x="168" y="414"/>
                  </a:cxn>
                  <a:cxn ang="0">
                    <a:pos x="0" y="414"/>
                  </a:cxn>
                  <a:cxn ang="0">
                    <a:pos x="0" y="2"/>
                  </a:cxn>
                  <a:cxn ang="0">
                    <a:pos x="0" y="2"/>
                  </a:cxn>
                  <a:cxn ang="0">
                    <a:pos x="0" y="2"/>
                  </a:cxn>
                  <a:cxn ang="0">
                    <a:pos x="0" y="2"/>
                  </a:cxn>
                </a:cxnLst>
                <a:rect l="0" t="0" r="r" b="b"/>
                <a:pathLst>
                  <a:path w="206" h="414">
                    <a:moveTo>
                      <a:pt x="0" y="2"/>
                    </a:moveTo>
                    <a:lnTo>
                      <a:pt x="0" y="2"/>
                    </a:lnTo>
                    <a:lnTo>
                      <a:pt x="0" y="414"/>
                    </a:lnTo>
                    <a:lnTo>
                      <a:pt x="168" y="414"/>
                    </a:lnTo>
                    <a:lnTo>
                      <a:pt x="168" y="414"/>
                    </a:lnTo>
                    <a:lnTo>
                      <a:pt x="168" y="414"/>
                    </a:lnTo>
                    <a:lnTo>
                      <a:pt x="180" y="412"/>
                    </a:lnTo>
                    <a:lnTo>
                      <a:pt x="190" y="410"/>
                    </a:lnTo>
                    <a:lnTo>
                      <a:pt x="198" y="406"/>
                    </a:lnTo>
                    <a:lnTo>
                      <a:pt x="202" y="402"/>
                    </a:lnTo>
                    <a:lnTo>
                      <a:pt x="202" y="402"/>
                    </a:lnTo>
                    <a:lnTo>
                      <a:pt x="204" y="396"/>
                    </a:lnTo>
                    <a:lnTo>
                      <a:pt x="206" y="388"/>
                    </a:lnTo>
                    <a:lnTo>
                      <a:pt x="206" y="374"/>
                    </a:lnTo>
                    <a:lnTo>
                      <a:pt x="206" y="46"/>
                    </a:lnTo>
                    <a:lnTo>
                      <a:pt x="206" y="46"/>
                    </a:lnTo>
                    <a:lnTo>
                      <a:pt x="206" y="32"/>
                    </a:lnTo>
                    <a:lnTo>
                      <a:pt x="204" y="24"/>
                    </a:lnTo>
                    <a:lnTo>
                      <a:pt x="200" y="18"/>
                    </a:lnTo>
                    <a:lnTo>
                      <a:pt x="200" y="18"/>
                    </a:lnTo>
                    <a:lnTo>
                      <a:pt x="194" y="10"/>
                    </a:lnTo>
                    <a:lnTo>
                      <a:pt x="186" y="6"/>
                    </a:lnTo>
                    <a:lnTo>
                      <a:pt x="174" y="2"/>
                    </a:lnTo>
                    <a:lnTo>
                      <a:pt x="158" y="0"/>
                    </a:lnTo>
                    <a:lnTo>
                      <a:pt x="0" y="0"/>
                    </a:lnTo>
                    <a:lnTo>
                      <a:pt x="0" y="2"/>
                    </a:lnTo>
                    <a:lnTo>
                      <a:pt x="0" y="2"/>
                    </a:lnTo>
                    <a:lnTo>
                      <a:pt x="0" y="2"/>
                    </a:lnTo>
                    <a:lnTo>
                      <a:pt x="158" y="2"/>
                    </a:lnTo>
                    <a:lnTo>
                      <a:pt x="158" y="2"/>
                    </a:lnTo>
                    <a:lnTo>
                      <a:pt x="174" y="2"/>
                    </a:lnTo>
                    <a:lnTo>
                      <a:pt x="186" y="6"/>
                    </a:lnTo>
                    <a:lnTo>
                      <a:pt x="194" y="12"/>
                    </a:lnTo>
                    <a:lnTo>
                      <a:pt x="200" y="18"/>
                    </a:lnTo>
                    <a:lnTo>
                      <a:pt x="200" y="18"/>
                    </a:lnTo>
                    <a:lnTo>
                      <a:pt x="204" y="24"/>
                    </a:lnTo>
                    <a:lnTo>
                      <a:pt x="204" y="32"/>
                    </a:lnTo>
                    <a:lnTo>
                      <a:pt x="206" y="46"/>
                    </a:lnTo>
                    <a:lnTo>
                      <a:pt x="206" y="374"/>
                    </a:lnTo>
                    <a:lnTo>
                      <a:pt x="206" y="374"/>
                    </a:lnTo>
                    <a:lnTo>
                      <a:pt x="206" y="388"/>
                    </a:lnTo>
                    <a:lnTo>
                      <a:pt x="204" y="394"/>
                    </a:lnTo>
                    <a:lnTo>
                      <a:pt x="202" y="400"/>
                    </a:lnTo>
                    <a:lnTo>
                      <a:pt x="202" y="400"/>
                    </a:lnTo>
                    <a:lnTo>
                      <a:pt x="196" y="406"/>
                    </a:lnTo>
                    <a:lnTo>
                      <a:pt x="190" y="410"/>
                    </a:lnTo>
                    <a:lnTo>
                      <a:pt x="180" y="412"/>
                    </a:lnTo>
                    <a:lnTo>
                      <a:pt x="168" y="414"/>
                    </a:lnTo>
                    <a:lnTo>
                      <a:pt x="168" y="414"/>
                    </a:lnTo>
                    <a:lnTo>
                      <a:pt x="168" y="414"/>
                    </a:lnTo>
                    <a:lnTo>
                      <a:pt x="0" y="414"/>
                    </a:lnTo>
                    <a:lnTo>
                      <a:pt x="0" y="2"/>
                    </a:lnTo>
                    <a:lnTo>
                      <a:pt x="0" y="2"/>
                    </a:lnTo>
                    <a:lnTo>
                      <a:pt x="0" y="2"/>
                    </a:lnTo>
                    <a:lnTo>
                      <a:pt x="0"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8" name="Freeform 77"/>
              <p:cNvSpPr>
                <a:spLocks/>
              </p:cNvSpPr>
              <p:nvPr/>
            </p:nvSpPr>
            <p:spPr bwMode="auto">
              <a:xfrm>
                <a:off x="7987860" y="383717"/>
                <a:ext cx="140025" cy="133732"/>
              </a:xfrm>
              <a:custGeom>
                <a:avLst/>
                <a:gdLst/>
                <a:ahLst/>
                <a:cxnLst>
                  <a:cxn ang="0">
                    <a:pos x="0" y="0"/>
                  </a:cxn>
                  <a:cxn ang="0">
                    <a:pos x="0" y="170"/>
                  </a:cxn>
                  <a:cxn ang="0">
                    <a:pos x="142" y="170"/>
                  </a:cxn>
                  <a:cxn ang="0">
                    <a:pos x="142" y="170"/>
                  </a:cxn>
                  <a:cxn ang="0">
                    <a:pos x="152" y="168"/>
                  </a:cxn>
                  <a:cxn ang="0">
                    <a:pos x="162" y="164"/>
                  </a:cxn>
                  <a:cxn ang="0">
                    <a:pos x="168" y="160"/>
                  </a:cxn>
                  <a:cxn ang="0">
                    <a:pos x="172" y="154"/>
                  </a:cxn>
                  <a:cxn ang="0">
                    <a:pos x="174" y="148"/>
                  </a:cxn>
                  <a:cxn ang="0">
                    <a:pos x="176" y="140"/>
                  </a:cxn>
                  <a:cxn ang="0">
                    <a:pos x="178" y="126"/>
                  </a:cxn>
                  <a:cxn ang="0">
                    <a:pos x="178" y="38"/>
                  </a:cxn>
                  <a:cxn ang="0">
                    <a:pos x="178" y="38"/>
                  </a:cxn>
                  <a:cxn ang="0">
                    <a:pos x="174" y="24"/>
                  </a:cxn>
                  <a:cxn ang="0">
                    <a:pos x="172" y="18"/>
                  </a:cxn>
                  <a:cxn ang="0">
                    <a:pos x="168" y="12"/>
                  </a:cxn>
                  <a:cxn ang="0">
                    <a:pos x="164" y="8"/>
                  </a:cxn>
                  <a:cxn ang="0">
                    <a:pos x="156" y="2"/>
                  </a:cxn>
                  <a:cxn ang="0">
                    <a:pos x="148" y="0"/>
                  </a:cxn>
                  <a:cxn ang="0">
                    <a:pos x="136" y="0"/>
                  </a:cxn>
                  <a:cxn ang="0">
                    <a:pos x="0" y="0"/>
                  </a:cxn>
                </a:cxnLst>
                <a:rect l="0" t="0" r="r" b="b"/>
                <a:pathLst>
                  <a:path w="178" h="170">
                    <a:moveTo>
                      <a:pt x="0" y="0"/>
                    </a:moveTo>
                    <a:lnTo>
                      <a:pt x="0" y="170"/>
                    </a:lnTo>
                    <a:lnTo>
                      <a:pt x="142" y="170"/>
                    </a:lnTo>
                    <a:lnTo>
                      <a:pt x="142" y="170"/>
                    </a:lnTo>
                    <a:lnTo>
                      <a:pt x="152" y="168"/>
                    </a:lnTo>
                    <a:lnTo>
                      <a:pt x="162" y="164"/>
                    </a:lnTo>
                    <a:lnTo>
                      <a:pt x="168" y="160"/>
                    </a:lnTo>
                    <a:lnTo>
                      <a:pt x="172" y="154"/>
                    </a:lnTo>
                    <a:lnTo>
                      <a:pt x="174" y="148"/>
                    </a:lnTo>
                    <a:lnTo>
                      <a:pt x="176" y="140"/>
                    </a:lnTo>
                    <a:lnTo>
                      <a:pt x="178" y="126"/>
                    </a:lnTo>
                    <a:lnTo>
                      <a:pt x="178" y="38"/>
                    </a:lnTo>
                    <a:lnTo>
                      <a:pt x="178" y="38"/>
                    </a:lnTo>
                    <a:lnTo>
                      <a:pt x="174" y="24"/>
                    </a:lnTo>
                    <a:lnTo>
                      <a:pt x="172" y="18"/>
                    </a:lnTo>
                    <a:lnTo>
                      <a:pt x="168" y="12"/>
                    </a:lnTo>
                    <a:lnTo>
                      <a:pt x="164" y="8"/>
                    </a:lnTo>
                    <a:lnTo>
                      <a:pt x="156" y="2"/>
                    </a:lnTo>
                    <a:lnTo>
                      <a:pt x="148" y="0"/>
                    </a:lnTo>
                    <a:lnTo>
                      <a:pt x="136" y="0"/>
                    </a:lnTo>
                    <a:lnTo>
                      <a:pt x="0" y="0"/>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79" name="Freeform 78"/>
              <p:cNvSpPr>
                <a:spLocks/>
              </p:cNvSpPr>
              <p:nvPr/>
            </p:nvSpPr>
            <p:spPr bwMode="auto">
              <a:xfrm>
                <a:off x="7986287" y="382143"/>
                <a:ext cx="141598" cy="136878"/>
              </a:xfrm>
              <a:custGeom>
                <a:avLst/>
                <a:gdLst/>
                <a:ahLst/>
                <a:cxnLst>
                  <a:cxn ang="0">
                    <a:pos x="2" y="2"/>
                  </a:cxn>
                  <a:cxn ang="0">
                    <a:pos x="0" y="2"/>
                  </a:cxn>
                  <a:cxn ang="0">
                    <a:pos x="0" y="174"/>
                  </a:cxn>
                  <a:cxn ang="0">
                    <a:pos x="144" y="174"/>
                  </a:cxn>
                  <a:cxn ang="0">
                    <a:pos x="144" y="174"/>
                  </a:cxn>
                  <a:cxn ang="0">
                    <a:pos x="144" y="174"/>
                  </a:cxn>
                  <a:cxn ang="0">
                    <a:pos x="154" y="170"/>
                  </a:cxn>
                  <a:cxn ang="0">
                    <a:pos x="164" y="166"/>
                  </a:cxn>
                  <a:cxn ang="0">
                    <a:pos x="170" y="162"/>
                  </a:cxn>
                  <a:cxn ang="0">
                    <a:pos x="174" y="156"/>
                  </a:cxn>
                  <a:cxn ang="0">
                    <a:pos x="176" y="150"/>
                  </a:cxn>
                  <a:cxn ang="0">
                    <a:pos x="178" y="142"/>
                  </a:cxn>
                  <a:cxn ang="0">
                    <a:pos x="180" y="128"/>
                  </a:cxn>
                  <a:cxn ang="0">
                    <a:pos x="180" y="40"/>
                  </a:cxn>
                  <a:cxn ang="0">
                    <a:pos x="180" y="40"/>
                  </a:cxn>
                  <a:cxn ang="0">
                    <a:pos x="180" y="40"/>
                  </a:cxn>
                  <a:cxn ang="0">
                    <a:pos x="176" y="26"/>
                  </a:cxn>
                  <a:cxn ang="0">
                    <a:pos x="174" y="20"/>
                  </a:cxn>
                  <a:cxn ang="0">
                    <a:pos x="170" y="14"/>
                  </a:cxn>
                  <a:cxn ang="0">
                    <a:pos x="166" y="8"/>
                  </a:cxn>
                  <a:cxn ang="0">
                    <a:pos x="158" y="4"/>
                  </a:cxn>
                  <a:cxn ang="0">
                    <a:pos x="150" y="2"/>
                  </a:cxn>
                  <a:cxn ang="0">
                    <a:pos x="138" y="0"/>
                  </a:cxn>
                  <a:cxn ang="0">
                    <a:pos x="0" y="0"/>
                  </a:cxn>
                  <a:cxn ang="0">
                    <a:pos x="0" y="2"/>
                  </a:cxn>
                  <a:cxn ang="0">
                    <a:pos x="2" y="2"/>
                  </a:cxn>
                  <a:cxn ang="0">
                    <a:pos x="2" y="2"/>
                  </a:cxn>
                  <a:cxn ang="0">
                    <a:pos x="138" y="2"/>
                  </a:cxn>
                  <a:cxn ang="0">
                    <a:pos x="138" y="2"/>
                  </a:cxn>
                  <a:cxn ang="0">
                    <a:pos x="150" y="2"/>
                  </a:cxn>
                  <a:cxn ang="0">
                    <a:pos x="158" y="6"/>
                  </a:cxn>
                  <a:cxn ang="0">
                    <a:pos x="166" y="10"/>
                  </a:cxn>
                  <a:cxn ang="0">
                    <a:pos x="170" y="14"/>
                  </a:cxn>
                  <a:cxn ang="0">
                    <a:pos x="174" y="20"/>
                  </a:cxn>
                  <a:cxn ang="0">
                    <a:pos x="176" y="26"/>
                  </a:cxn>
                  <a:cxn ang="0">
                    <a:pos x="178" y="40"/>
                  </a:cxn>
                  <a:cxn ang="0">
                    <a:pos x="180" y="40"/>
                  </a:cxn>
                  <a:cxn ang="0">
                    <a:pos x="178" y="40"/>
                  </a:cxn>
                  <a:cxn ang="0">
                    <a:pos x="178" y="128"/>
                  </a:cxn>
                  <a:cxn ang="0">
                    <a:pos x="178" y="128"/>
                  </a:cxn>
                  <a:cxn ang="0">
                    <a:pos x="178" y="142"/>
                  </a:cxn>
                  <a:cxn ang="0">
                    <a:pos x="176" y="150"/>
                  </a:cxn>
                  <a:cxn ang="0">
                    <a:pos x="174" y="156"/>
                  </a:cxn>
                  <a:cxn ang="0">
                    <a:pos x="168" y="160"/>
                  </a:cxn>
                  <a:cxn ang="0">
                    <a:pos x="162" y="166"/>
                  </a:cxn>
                  <a:cxn ang="0">
                    <a:pos x="154" y="170"/>
                  </a:cxn>
                  <a:cxn ang="0">
                    <a:pos x="144" y="172"/>
                  </a:cxn>
                  <a:cxn ang="0">
                    <a:pos x="144" y="172"/>
                  </a:cxn>
                  <a:cxn ang="0">
                    <a:pos x="144" y="172"/>
                  </a:cxn>
                  <a:cxn ang="0">
                    <a:pos x="2" y="172"/>
                  </a:cxn>
                  <a:cxn ang="0">
                    <a:pos x="2" y="2"/>
                  </a:cxn>
                  <a:cxn ang="0">
                    <a:pos x="2" y="2"/>
                  </a:cxn>
                  <a:cxn ang="0">
                    <a:pos x="2" y="2"/>
                  </a:cxn>
                  <a:cxn ang="0">
                    <a:pos x="2" y="2"/>
                  </a:cxn>
                </a:cxnLst>
                <a:rect l="0" t="0" r="r" b="b"/>
                <a:pathLst>
                  <a:path w="180" h="174">
                    <a:moveTo>
                      <a:pt x="2" y="2"/>
                    </a:moveTo>
                    <a:lnTo>
                      <a:pt x="0" y="2"/>
                    </a:lnTo>
                    <a:lnTo>
                      <a:pt x="0" y="174"/>
                    </a:lnTo>
                    <a:lnTo>
                      <a:pt x="144" y="174"/>
                    </a:lnTo>
                    <a:lnTo>
                      <a:pt x="144" y="174"/>
                    </a:lnTo>
                    <a:lnTo>
                      <a:pt x="144" y="174"/>
                    </a:lnTo>
                    <a:lnTo>
                      <a:pt x="154" y="170"/>
                    </a:lnTo>
                    <a:lnTo>
                      <a:pt x="164" y="166"/>
                    </a:lnTo>
                    <a:lnTo>
                      <a:pt x="170" y="162"/>
                    </a:lnTo>
                    <a:lnTo>
                      <a:pt x="174" y="156"/>
                    </a:lnTo>
                    <a:lnTo>
                      <a:pt x="176" y="150"/>
                    </a:lnTo>
                    <a:lnTo>
                      <a:pt x="178" y="142"/>
                    </a:lnTo>
                    <a:lnTo>
                      <a:pt x="180" y="128"/>
                    </a:lnTo>
                    <a:lnTo>
                      <a:pt x="180" y="40"/>
                    </a:lnTo>
                    <a:lnTo>
                      <a:pt x="180" y="40"/>
                    </a:lnTo>
                    <a:lnTo>
                      <a:pt x="180" y="40"/>
                    </a:lnTo>
                    <a:lnTo>
                      <a:pt x="176" y="26"/>
                    </a:lnTo>
                    <a:lnTo>
                      <a:pt x="174" y="20"/>
                    </a:lnTo>
                    <a:lnTo>
                      <a:pt x="170" y="14"/>
                    </a:lnTo>
                    <a:lnTo>
                      <a:pt x="166" y="8"/>
                    </a:lnTo>
                    <a:lnTo>
                      <a:pt x="158" y="4"/>
                    </a:lnTo>
                    <a:lnTo>
                      <a:pt x="150" y="2"/>
                    </a:lnTo>
                    <a:lnTo>
                      <a:pt x="138" y="0"/>
                    </a:lnTo>
                    <a:lnTo>
                      <a:pt x="0" y="0"/>
                    </a:lnTo>
                    <a:lnTo>
                      <a:pt x="0" y="2"/>
                    </a:lnTo>
                    <a:lnTo>
                      <a:pt x="2" y="2"/>
                    </a:lnTo>
                    <a:lnTo>
                      <a:pt x="2" y="2"/>
                    </a:lnTo>
                    <a:lnTo>
                      <a:pt x="138" y="2"/>
                    </a:lnTo>
                    <a:lnTo>
                      <a:pt x="138" y="2"/>
                    </a:lnTo>
                    <a:lnTo>
                      <a:pt x="150" y="2"/>
                    </a:lnTo>
                    <a:lnTo>
                      <a:pt x="158" y="6"/>
                    </a:lnTo>
                    <a:lnTo>
                      <a:pt x="166" y="10"/>
                    </a:lnTo>
                    <a:lnTo>
                      <a:pt x="170" y="14"/>
                    </a:lnTo>
                    <a:lnTo>
                      <a:pt x="174" y="20"/>
                    </a:lnTo>
                    <a:lnTo>
                      <a:pt x="176" y="26"/>
                    </a:lnTo>
                    <a:lnTo>
                      <a:pt x="178" y="40"/>
                    </a:lnTo>
                    <a:lnTo>
                      <a:pt x="180" y="40"/>
                    </a:lnTo>
                    <a:lnTo>
                      <a:pt x="178" y="40"/>
                    </a:lnTo>
                    <a:lnTo>
                      <a:pt x="178" y="128"/>
                    </a:lnTo>
                    <a:lnTo>
                      <a:pt x="178" y="128"/>
                    </a:lnTo>
                    <a:lnTo>
                      <a:pt x="178" y="142"/>
                    </a:lnTo>
                    <a:lnTo>
                      <a:pt x="176" y="150"/>
                    </a:lnTo>
                    <a:lnTo>
                      <a:pt x="174" y="156"/>
                    </a:lnTo>
                    <a:lnTo>
                      <a:pt x="168" y="160"/>
                    </a:lnTo>
                    <a:lnTo>
                      <a:pt x="162" y="166"/>
                    </a:lnTo>
                    <a:lnTo>
                      <a:pt x="154" y="170"/>
                    </a:lnTo>
                    <a:lnTo>
                      <a:pt x="144" y="172"/>
                    </a:lnTo>
                    <a:lnTo>
                      <a:pt x="144" y="172"/>
                    </a:lnTo>
                    <a:lnTo>
                      <a:pt x="144" y="172"/>
                    </a:lnTo>
                    <a:lnTo>
                      <a:pt x="2" y="172"/>
                    </a:lnTo>
                    <a:lnTo>
                      <a:pt x="2" y="2"/>
                    </a:lnTo>
                    <a:lnTo>
                      <a:pt x="2" y="2"/>
                    </a:lnTo>
                    <a:lnTo>
                      <a:pt x="2" y="2"/>
                    </a:lnTo>
                    <a:lnTo>
                      <a:pt x="2" y="2"/>
                    </a:lnTo>
                    <a:close/>
                  </a:path>
                </a:pathLst>
              </a:custGeom>
              <a:solidFill>
                <a:srgbClr val="ED1C24"/>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0" name="Freeform 79"/>
              <p:cNvSpPr>
                <a:spLocks/>
              </p:cNvSpPr>
              <p:nvPr/>
            </p:nvSpPr>
            <p:spPr bwMode="auto">
              <a:xfrm>
                <a:off x="7770743" y="959549"/>
                <a:ext cx="69226" cy="84959"/>
              </a:xfrm>
              <a:custGeom>
                <a:avLst/>
                <a:gdLst/>
                <a:ahLst/>
                <a:cxnLst>
                  <a:cxn ang="0">
                    <a:pos x="42" y="66"/>
                  </a:cxn>
                  <a:cxn ang="0">
                    <a:pos x="38" y="108"/>
                  </a:cxn>
                  <a:cxn ang="0">
                    <a:pos x="24" y="108"/>
                  </a:cxn>
                  <a:cxn ang="0">
                    <a:pos x="30" y="66"/>
                  </a:cxn>
                  <a:cxn ang="0">
                    <a:pos x="0" y="0"/>
                  </a:cxn>
                  <a:cxn ang="0">
                    <a:pos x="14" y="0"/>
                  </a:cxn>
                  <a:cxn ang="0">
                    <a:pos x="38" y="54"/>
                  </a:cxn>
                  <a:cxn ang="0">
                    <a:pos x="38" y="54"/>
                  </a:cxn>
                  <a:cxn ang="0">
                    <a:pos x="74" y="0"/>
                  </a:cxn>
                  <a:cxn ang="0">
                    <a:pos x="88" y="0"/>
                  </a:cxn>
                  <a:cxn ang="0">
                    <a:pos x="42" y="66"/>
                  </a:cxn>
                </a:cxnLst>
                <a:rect l="0" t="0" r="r" b="b"/>
                <a:pathLst>
                  <a:path w="88" h="108">
                    <a:moveTo>
                      <a:pt x="42" y="66"/>
                    </a:moveTo>
                    <a:lnTo>
                      <a:pt x="38" y="108"/>
                    </a:lnTo>
                    <a:lnTo>
                      <a:pt x="24" y="108"/>
                    </a:lnTo>
                    <a:lnTo>
                      <a:pt x="30" y="66"/>
                    </a:lnTo>
                    <a:lnTo>
                      <a:pt x="0" y="0"/>
                    </a:lnTo>
                    <a:lnTo>
                      <a:pt x="14" y="0"/>
                    </a:lnTo>
                    <a:lnTo>
                      <a:pt x="38" y="54"/>
                    </a:lnTo>
                    <a:lnTo>
                      <a:pt x="38" y="54"/>
                    </a:lnTo>
                    <a:lnTo>
                      <a:pt x="74" y="0"/>
                    </a:lnTo>
                    <a:lnTo>
                      <a:pt x="88" y="0"/>
                    </a:lnTo>
                    <a:lnTo>
                      <a:pt x="42" y="66"/>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1" name="Freeform 80"/>
              <p:cNvSpPr>
                <a:spLocks noEditPoints="1"/>
              </p:cNvSpPr>
              <p:nvPr/>
            </p:nvSpPr>
            <p:spPr bwMode="auto">
              <a:xfrm>
                <a:off x="7830529" y="978429"/>
                <a:ext cx="62932" cy="67652"/>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8" y="14"/>
                  </a:cxn>
                  <a:cxn ang="0">
                    <a:pos x="54" y="12"/>
                  </a:cxn>
                  <a:cxn ang="0">
                    <a:pos x="44" y="8"/>
                  </a:cxn>
                  <a:cxn ang="0">
                    <a:pos x="38" y="10"/>
                  </a:cxn>
                  <a:cxn ang="0">
                    <a:pos x="28" y="14"/>
                  </a:cxn>
                  <a:cxn ang="0">
                    <a:pos x="22" y="18"/>
                  </a:cxn>
                  <a:cxn ang="0">
                    <a:pos x="14" y="42"/>
                  </a:cxn>
                  <a:cxn ang="0">
                    <a:pos x="14" y="56"/>
                  </a:cxn>
                  <a:cxn ang="0">
                    <a:pos x="16" y="68"/>
                  </a:cxn>
                  <a:cxn ang="0">
                    <a:pos x="20" y="72"/>
                  </a:cxn>
                  <a:cxn ang="0">
                    <a:pos x="24" y="74"/>
                  </a:cxn>
                  <a:cxn ang="0">
                    <a:pos x="36" y="78"/>
                  </a:cxn>
                  <a:cxn ang="0">
                    <a:pos x="42" y="76"/>
                  </a:cxn>
                  <a:cxn ang="0">
                    <a:pos x="48" y="74"/>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4" y="22"/>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4" y="56"/>
                    </a:lnTo>
                    <a:lnTo>
                      <a:pt x="14"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2" name="Freeform 81"/>
              <p:cNvSpPr>
                <a:spLocks/>
              </p:cNvSpPr>
              <p:nvPr/>
            </p:nvSpPr>
            <p:spPr bwMode="auto">
              <a:xfrm>
                <a:off x="7907621" y="980002"/>
                <a:ext cx="58213" cy="64506"/>
              </a:xfrm>
              <a:custGeom>
                <a:avLst/>
                <a:gdLst/>
                <a:ahLst/>
                <a:cxnLst>
                  <a:cxn ang="0">
                    <a:pos x="54" y="82"/>
                  </a:cxn>
                  <a:cxn ang="0">
                    <a:pos x="54" y="72"/>
                  </a:cxn>
                  <a:cxn ang="0">
                    <a:pos x="54" y="72"/>
                  </a:cxn>
                  <a:cxn ang="0">
                    <a:pos x="44" y="78"/>
                  </a:cxn>
                  <a:cxn ang="0">
                    <a:pos x="44" y="78"/>
                  </a:cxn>
                  <a:cxn ang="0">
                    <a:pos x="34" y="82"/>
                  </a:cxn>
                  <a:cxn ang="0">
                    <a:pos x="34" y="82"/>
                  </a:cxn>
                  <a:cxn ang="0">
                    <a:pos x="28" y="82"/>
                  </a:cxn>
                  <a:cxn ang="0">
                    <a:pos x="28" y="82"/>
                  </a:cxn>
                  <a:cxn ang="0">
                    <a:pos x="20" y="82"/>
                  </a:cxn>
                  <a:cxn ang="0">
                    <a:pos x="20" y="82"/>
                  </a:cxn>
                  <a:cxn ang="0">
                    <a:pos x="12" y="82"/>
                  </a:cxn>
                  <a:cxn ang="0">
                    <a:pos x="12" y="82"/>
                  </a:cxn>
                  <a:cxn ang="0">
                    <a:pos x="6" y="78"/>
                  </a:cxn>
                  <a:cxn ang="0">
                    <a:pos x="6" y="78"/>
                  </a:cxn>
                  <a:cxn ang="0">
                    <a:pos x="0" y="70"/>
                  </a:cxn>
                  <a:cxn ang="0">
                    <a:pos x="0" y="70"/>
                  </a:cxn>
                  <a:cxn ang="0">
                    <a:pos x="0" y="58"/>
                  </a:cxn>
                  <a:cxn ang="0">
                    <a:pos x="8" y="0"/>
                  </a:cxn>
                  <a:cxn ang="0">
                    <a:pos x="20" y="0"/>
                  </a:cxn>
                  <a:cxn ang="0">
                    <a:pos x="14" y="52"/>
                  </a:cxn>
                  <a:cxn ang="0">
                    <a:pos x="14" y="52"/>
                  </a:cxn>
                  <a:cxn ang="0">
                    <a:pos x="12" y="58"/>
                  </a:cxn>
                  <a:cxn ang="0">
                    <a:pos x="12" y="58"/>
                  </a:cxn>
                  <a:cxn ang="0">
                    <a:pos x="14" y="66"/>
                  </a:cxn>
                  <a:cxn ang="0">
                    <a:pos x="14" y="66"/>
                  </a:cxn>
                  <a:cxn ang="0">
                    <a:pos x="16" y="70"/>
                  </a:cxn>
                  <a:cxn ang="0">
                    <a:pos x="16" y="70"/>
                  </a:cxn>
                  <a:cxn ang="0">
                    <a:pos x="20" y="72"/>
                  </a:cxn>
                  <a:cxn ang="0">
                    <a:pos x="24" y="72"/>
                  </a:cxn>
                  <a:cxn ang="0">
                    <a:pos x="24" y="72"/>
                  </a:cxn>
                  <a:cxn ang="0">
                    <a:pos x="34" y="72"/>
                  </a:cxn>
                  <a:cxn ang="0">
                    <a:pos x="34" y="72"/>
                  </a:cxn>
                  <a:cxn ang="0">
                    <a:pos x="42" y="70"/>
                  </a:cxn>
                  <a:cxn ang="0">
                    <a:pos x="42" y="70"/>
                  </a:cxn>
                  <a:cxn ang="0">
                    <a:pos x="48" y="66"/>
                  </a:cxn>
                  <a:cxn ang="0">
                    <a:pos x="48" y="66"/>
                  </a:cxn>
                  <a:cxn ang="0">
                    <a:pos x="54" y="64"/>
                  </a:cxn>
                  <a:cxn ang="0">
                    <a:pos x="62" y="0"/>
                  </a:cxn>
                  <a:cxn ang="0">
                    <a:pos x="74" y="0"/>
                  </a:cxn>
                  <a:cxn ang="0">
                    <a:pos x="64" y="82"/>
                  </a:cxn>
                  <a:cxn ang="0">
                    <a:pos x="54" y="82"/>
                  </a:cxn>
                </a:cxnLst>
                <a:rect l="0" t="0" r="r" b="b"/>
                <a:pathLst>
                  <a:path w="74" h="82">
                    <a:moveTo>
                      <a:pt x="54" y="82"/>
                    </a:moveTo>
                    <a:lnTo>
                      <a:pt x="54" y="72"/>
                    </a:lnTo>
                    <a:lnTo>
                      <a:pt x="54" y="72"/>
                    </a:lnTo>
                    <a:lnTo>
                      <a:pt x="44" y="78"/>
                    </a:lnTo>
                    <a:lnTo>
                      <a:pt x="44" y="78"/>
                    </a:lnTo>
                    <a:lnTo>
                      <a:pt x="34" y="82"/>
                    </a:lnTo>
                    <a:lnTo>
                      <a:pt x="34" y="82"/>
                    </a:lnTo>
                    <a:lnTo>
                      <a:pt x="28" y="82"/>
                    </a:lnTo>
                    <a:lnTo>
                      <a:pt x="28" y="82"/>
                    </a:lnTo>
                    <a:lnTo>
                      <a:pt x="20" y="82"/>
                    </a:lnTo>
                    <a:lnTo>
                      <a:pt x="20" y="82"/>
                    </a:lnTo>
                    <a:lnTo>
                      <a:pt x="12" y="82"/>
                    </a:lnTo>
                    <a:lnTo>
                      <a:pt x="12" y="82"/>
                    </a:lnTo>
                    <a:lnTo>
                      <a:pt x="6" y="78"/>
                    </a:lnTo>
                    <a:lnTo>
                      <a:pt x="6" y="78"/>
                    </a:lnTo>
                    <a:lnTo>
                      <a:pt x="0" y="70"/>
                    </a:lnTo>
                    <a:lnTo>
                      <a:pt x="0" y="70"/>
                    </a:lnTo>
                    <a:lnTo>
                      <a:pt x="0" y="58"/>
                    </a:lnTo>
                    <a:lnTo>
                      <a:pt x="8" y="0"/>
                    </a:lnTo>
                    <a:lnTo>
                      <a:pt x="20" y="0"/>
                    </a:lnTo>
                    <a:lnTo>
                      <a:pt x="14" y="52"/>
                    </a:lnTo>
                    <a:lnTo>
                      <a:pt x="14" y="52"/>
                    </a:lnTo>
                    <a:lnTo>
                      <a:pt x="12" y="58"/>
                    </a:lnTo>
                    <a:lnTo>
                      <a:pt x="12" y="58"/>
                    </a:lnTo>
                    <a:lnTo>
                      <a:pt x="14" y="66"/>
                    </a:lnTo>
                    <a:lnTo>
                      <a:pt x="14" y="66"/>
                    </a:lnTo>
                    <a:lnTo>
                      <a:pt x="16" y="70"/>
                    </a:lnTo>
                    <a:lnTo>
                      <a:pt x="16" y="70"/>
                    </a:lnTo>
                    <a:lnTo>
                      <a:pt x="20" y="72"/>
                    </a:lnTo>
                    <a:lnTo>
                      <a:pt x="24" y="72"/>
                    </a:lnTo>
                    <a:lnTo>
                      <a:pt x="24" y="72"/>
                    </a:lnTo>
                    <a:lnTo>
                      <a:pt x="34" y="72"/>
                    </a:lnTo>
                    <a:lnTo>
                      <a:pt x="34" y="72"/>
                    </a:lnTo>
                    <a:lnTo>
                      <a:pt x="42" y="70"/>
                    </a:lnTo>
                    <a:lnTo>
                      <a:pt x="42" y="70"/>
                    </a:lnTo>
                    <a:lnTo>
                      <a:pt x="48" y="66"/>
                    </a:lnTo>
                    <a:lnTo>
                      <a:pt x="48" y="66"/>
                    </a:lnTo>
                    <a:lnTo>
                      <a:pt x="54" y="64"/>
                    </a:lnTo>
                    <a:lnTo>
                      <a:pt x="62" y="0"/>
                    </a:lnTo>
                    <a:lnTo>
                      <a:pt x="74" y="0"/>
                    </a:lnTo>
                    <a:lnTo>
                      <a:pt x="64" y="82"/>
                    </a:lnTo>
                    <a:lnTo>
                      <a:pt x="54" y="82"/>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3" name="Freeform 82"/>
              <p:cNvSpPr>
                <a:spLocks/>
              </p:cNvSpPr>
              <p:nvPr/>
            </p:nvSpPr>
            <p:spPr bwMode="auto">
              <a:xfrm>
                <a:off x="7978420" y="980002"/>
                <a:ext cx="42479" cy="64506"/>
              </a:xfrm>
              <a:custGeom>
                <a:avLst/>
                <a:gdLst/>
                <a:ahLst/>
                <a:cxnLst>
                  <a:cxn ang="0">
                    <a:pos x="34" y="12"/>
                  </a:cxn>
                  <a:cxn ang="0">
                    <a:pos x="34" y="12"/>
                  </a:cxn>
                  <a:cxn ang="0">
                    <a:pos x="26" y="14"/>
                  </a:cxn>
                  <a:cxn ang="0">
                    <a:pos x="20" y="18"/>
                  </a:cxn>
                  <a:cxn ang="0">
                    <a:pos x="12" y="82"/>
                  </a:cxn>
                  <a:cxn ang="0">
                    <a:pos x="0" y="82"/>
                  </a:cxn>
                  <a:cxn ang="0">
                    <a:pos x="10" y="0"/>
                  </a:cxn>
                  <a:cxn ang="0">
                    <a:pos x="20"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6" y="14"/>
                    </a:lnTo>
                    <a:lnTo>
                      <a:pt x="20" y="18"/>
                    </a:lnTo>
                    <a:lnTo>
                      <a:pt x="12" y="82"/>
                    </a:lnTo>
                    <a:lnTo>
                      <a:pt x="0" y="82"/>
                    </a:lnTo>
                    <a:lnTo>
                      <a:pt x="10" y="0"/>
                    </a:lnTo>
                    <a:lnTo>
                      <a:pt x="20"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4" name="Freeform 83"/>
              <p:cNvSpPr>
                <a:spLocks/>
              </p:cNvSpPr>
              <p:nvPr/>
            </p:nvSpPr>
            <p:spPr bwMode="auto">
              <a:xfrm>
                <a:off x="8066526" y="959549"/>
                <a:ext cx="77092" cy="84959"/>
              </a:xfrm>
              <a:custGeom>
                <a:avLst/>
                <a:gdLst/>
                <a:ahLst/>
                <a:cxnLst>
                  <a:cxn ang="0">
                    <a:pos x="84" y="108"/>
                  </a:cxn>
                  <a:cxn ang="0">
                    <a:pos x="66" y="108"/>
                  </a:cxn>
                  <a:cxn ang="0">
                    <a:pos x="24" y="10"/>
                  </a:cxn>
                  <a:cxn ang="0">
                    <a:pos x="22" y="10"/>
                  </a:cxn>
                  <a:cxn ang="0">
                    <a:pos x="12" y="108"/>
                  </a:cxn>
                  <a:cxn ang="0">
                    <a:pos x="0" y="108"/>
                  </a:cxn>
                  <a:cxn ang="0">
                    <a:pos x="14" y="0"/>
                  </a:cxn>
                  <a:cxn ang="0">
                    <a:pos x="32" y="0"/>
                  </a:cxn>
                  <a:cxn ang="0">
                    <a:pos x="74" y="94"/>
                  </a:cxn>
                  <a:cxn ang="0">
                    <a:pos x="76" y="94"/>
                  </a:cxn>
                  <a:cxn ang="0">
                    <a:pos x="86" y="0"/>
                  </a:cxn>
                  <a:cxn ang="0">
                    <a:pos x="98" y="0"/>
                  </a:cxn>
                  <a:cxn ang="0">
                    <a:pos x="84" y="108"/>
                  </a:cxn>
                </a:cxnLst>
                <a:rect l="0" t="0" r="r" b="b"/>
                <a:pathLst>
                  <a:path w="98" h="108">
                    <a:moveTo>
                      <a:pt x="84" y="108"/>
                    </a:moveTo>
                    <a:lnTo>
                      <a:pt x="66" y="108"/>
                    </a:lnTo>
                    <a:lnTo>
                      <a:pt x="24" y="10"/>
                    </a:lnTo>
                    <a:lnTo>
                      <a:pt x="22" y="10"/>
                    </a:lnTo>
                    <a:lnTo>
                      <a:pt x="12" y="108"/>
                    </a:lnTo>
                    <a:lnTo>
                      <a:pt x="0" y="108"/>
                    </a:lnTo>
                    <a:lnTo>
                      <a:pt x="14" y="0"/>
                    </a:lnTo>
                    <a:lnTo>
                      <a:pt x="32" y="0"/>
                    </a:lnTo>
                    <a:lnTo>
                      <a:pt x="74" y="94"/>
                    </a:lnTo>
                    <a:lnTo>
                      <a:pt x="76" y="94"/>
                    </a:lnTo>
                    <a:lnTo>
                      <a:pt x="86" y="0"/>
                    </a:lnTo>
                    <a:lnTo>
                      <a:pt x="98" y="0"/>
                    </a:lnTo>
                    <a:lnTo>
                      <a:pt x="84" y="108"/>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5" name="Freeform 84"/>
              <p:cNvSpPr>
                <a:spLocks noEditPoints="1"/>
              </p:cNvSpPr>
              <p:nvPr/>
            </p:nvSpPr>
            <p:spPr bwMode="auto">
              <a:xfrm>
                <a:off x="8153058" y="978429"/>
                <a:ext cx="59786" cy="67652"/>
              </a:xfrm>
              <a:custGeom>
                <a:avLst/>
                <a:gdLst/>
                <a:ahLst/>
                <a:cxnLst>
                  <a:cxn ang="0">
                    <a:pos x="14" y="46"/>
                  </a:cxn>
                  <a:cxn ang="0">
                    <a:pos x="16" y="64"/>
                  </a:cxn>
                  <a:cxn ang="0">
                    <a:pos x="20" y="70"/>
                  </a:cxn>
                  <a:cxn ang="0">
                    <a:pos x="24" y="72"/>
                  </a:cxn>
                  <a:cxn ang="0">
                    <a:pos x="34" y="76"/>
                  </a:cxn>
                  <a:cxn ang="0">
                    <a:pos x="44" y="78"/>
                  </a:cxn>
                  <a:cxn ang="0">
                    <a:pos x="56" y="76"/>
                  </a:cxn>
                  <a:cxn ang="0">
                    <a:pos x="66" y="74"/>
                  </a:cxn>
                  <a:cxn ang="0">
                    <a:pos x="64" y="82"/>
                  </a:cxn>
                  <a:cxn ang="0">
                    <a:pos x="52" y="86"/>
                  </a:cxn>
                  <a:cxn ang="0">
                    <a:pos x="38" y="86"/>
                  </a:cxn>
                  <a:cxn ang="0">
                    <a:pos x="20" y="82"/>
                  </a:cxn>
                  <a:cxn ang="0">
                    <a:pos x="8" y="74"/>
                  </a:cxn>
                  <a:cxn ang="0">
                    <a:pos x="4" y="68"/>
                  </a:cxn>
                  <a:cxn ang="0">
                    <a:pos x="0" y="52"/>
                  </a:cxn>
                  <a:cxn ang="0">
                    <a:pos x="2" y="42"/>
                  </a:cxn>
                  <a:cxn ang="0">
                    <a:pos x="6" y="22"/>
                  </a:cxn>
                  <a:cxn ang="0">
                    <a:pos x="10" y="16"/>
                  </a:cxn>
                  <a:cxn ang="0">
                    <a:pos x="16" y="10"/>
                  </a:cxn>
                  <a:cxn ang="0">
                    <a:pos x="28" y="2"/>
                  </a:cxn>
                  <a:cxn ang="0">
                    <a:pos x="42" y="0"/>
                  </a:cxn>
                  <a:cxn ang="0">
                    <a:pos x="52" y="2"/>
                  </a:cxn>
                  <a:cxn ang="0">
                    <a:pos x="60" y="4"/>
                  </a:cxn>
                  <a:cxn ang="0">
                    <a:pos x="70" y="12"/>
                  </a:cxn>
                  <a:cxn ang="0">
                    <a:pos x="74" y="18"/>
                  </a:cxn>
                  <a:cxn ang="0">
                    <a:pos x="76" y="26"/>
                  </a:cxn>
                  <a:cxn ang="0">
                    <a:pos x="76" y="44"/>
                  </a:cxn>
                  <a:cxn ang="0">
                    <a:pos x="14" y="46"/>
                  </a:cxn>
                  <a:cxn ang="0">
                    <a:pos x="62" y="26"/>
                  </a:cxn>
                  <a:cxn ang="0">
                    <a:pos x="60" y="18"/>
                  </a:cxn>
                  <a:cxn ang="0">
                    <a:pos x="54" y="10"/>
                  </a:cxn>
                  <a:cxn ang="0">
                    <a:pos x="48" y="10"/>
                  </a:cxn>
                  <a:cxn ang="0">
                    <a:pos x="42" y="8"/>
                  </a:cxn>
                  <a:cxn ang="0">
                    <a:pos x="24" y="16"/>
                  </a:cxn>
                  <a:cxn ang="0">
                    <a:pos x="18" y="26"/>
                  </a:cxn>
                  <a:cxn ang="0">
                    <a:pos x="62" y="38"/>
                  </a:cxn>
                  <a:cxn ang="0">
                    <a:pos x="62" y="26"/>
                  </a:cxn>
                </a:cxnLst>
                <a:rect l="0" t="0" r="r" b="b"/>
                <a:pathLst>
                  <a:path w="76" h="86">
                    <a:moveTo>
                      <a:pt x="14" y="46"/>
                    </a:moveTo>
                    <a:lnTo>
                      <a:pt x="14" y="46"/>
                    </a:lnTo>
                    <a:lnTo>
                      <a:pt x="14" y="56"/>
                    </a:lnTo>
                    <a:lnTo>
                      <a:pt x="16" y="64"/>
                    </a:lnTo>
                    <a:lnTo>
                      <a:pt x="16" y="64"/>
                    </a:lnTo>
                    <a:lnTo>
                      <a:pt x="20" y="70"/>
                    </a:lnTo>
                    <a:lnTo>
                      <a:pt x="24" y="72"/>
                    </a:lnTo>
                    <a:lnTo>
                      <a:pt x="24" y="72"/>
                    </a:lnTo>
                    <a:lnTo>
                      <a:pt x="28" y="76"/>
                    </a:lnTo>
                    <a:lnTo>
                      <a:pt x="34" y="76"/>
                    </a:lnTo>
                    <a:lnTo>
                      <a:pt x="34" y="76"/>
                    </a:lnTo>
                    <a:lnTo>
                      <a:pt x="44" y="78"/>
                    </a:lnTo>
                    <a:lnTo>
                      <a:pt x="44" y="78"/>
                    </a:lnTo>
                    <a:lnTo>
                      <a:pt x="56" y="76"/>
                    </a:lnTo>
                    <a:lnTo>
                      <a:pt x="56" y="76"/>
                    </a:lnTo>
                    <a:lnTo>
                      <a:pt x="66" y="74"/>
                    </a:lnTo>
                    <a:lnTo>
                      <a:pt x="64" y="82"/>
                    </a:lnTo>
                    <a:lnTo>
                      <a:pt x="64" y="82"/>
                    </a:lnTo>
                    <a:lnTo>
                      <a:pt x="52" y="86"/>
                    </a:lnTo>
                    <a:lnTo>
                      <a:pt x="52" y="86"/>
                    </a:lnTo>
                    <a:lnTo>
                      <a:pt x="38" y="86"/>
                    </a:lnTo>
                    <a:lnTo>
                      <a:pt x="38" y="86"/>
                    </a:lnTo>
                    <a:lnTo>
                      <a:pt x="28" y="84"/>
                    </a:lnTo>
                    <a:lnTo>
                      <a:pt x="20" y="82"/>
                    </a:lnTo>
                    <a:lnTo>
                      <a:pt x="14" y="80"/>
                    </a:lnTo>
                    <a:lnTo>
                      <a:pt x="8" y="74"/>
                    </a:lnTo>
                    <a:lnTo>
                      <a:pt x="8" y="74"/>
                    </a:lnTo>
                    <a:lnTo>
                      <a:pt x="4" y="68"/>
                    </a:lnTo>
                    <a:lnTo>
                      <a:pt x="2" y="60"/>
                    </a:lnTo>
                    <a:lnTo>
                      <a:pt x="0" y="52"/>
                    </a:lnTo>
                    <a:lnTo>
                      <a:pt x="2" y="42"/>
                    </a:lnTo>
                    <a:lnTo>
                      <a:pt x="2" y="42"/>
                    </a:lnTo>
                    <a:lnTo>
                      <a:pt x="4" y="32"/>
                    </a:lnTo>
                    <a:lnTo>
                      <a:pt x="6" y="22"/>
                    </a:lnTo>
                    <a:lnTo>
                      <a:pt x="6" y="22"/>
                    </a:lnTo>
                    <a:lnTo>
                      <a:pt x="10" y="16"/>
                    </a:lnTo>
                    <a:lnTo>
                      <a:pt x="16" y="10"/>
                    </a:lnTo>
                    <a:lnTo>
                      <a:pt x="16" y="10"/>
                    </a:lnTo>
                    <a:lnTo>
                      <a:pt x="22" y="6"/>
                    </a:lnTo>
                    <a:lnTo>
                      <a:pt x="28" y="2"/>
                    </a:lnTo>
                    <a:lnTo>
                      <a:pt x="28" y="2"/>
                    </a:lnTo>
                    <a:lnTo>
                      <a:pt x="42" y="0"/>
                    </a:lnTo>
                    <a:lnTo>
                      <a:pt x="42" y="0"/>
                    </a:lnTo>
                    <a:lnTo>
                      <a:pt x="52" y="2"/>
                    </a:lnTo>
                    <a:lnTo>
                      <a:pt x="60" y="4"/>
                    </a:lnTo>
                    <a:lnTo>
                      <a:pt x="60" y="4"/>
                    </a:lnTo>
                    <a:lnTo>
                      <a:pt x="66" y="8"/>
                    </a:lnTo>
                    <a:lnTo>
                      <a:pt x="70" y="12"/>
                    </a:lnTo>
                    <a:lnTo>
                      <a:pt x="70" y="12"/>
                    </a:lnTo>
                    <a:lnTo>
                      <a:pt x="74" y="18"/>
                    </a:lnTo>
                    <a:lnTo>
                      <a:pt x="76" y="26"/>
                    </a:lnTo>
                    <a:lnTo>
                      <a:pt x="76" y="26"/>
                    </a:lnTo>
                    <a:lnTo>
                      <a:pt x="76" y="34"/>
                    </a:lnTo>
                    <a:lnTo>
                      <a:pt x="76" y="44"/>
                    </a:lnTo>
                    <a:lnTo>
                      <a:pt x="74" y="46"/>
                    </a:lnTo>
                    <a:lnTo>
                      <a:pt x="14" y="46"/>
                    </a:lnTo>
                    <a:close/>
                    <a:moveTo>
                      <a:pt x="62" y="26"/>
                    </a:moveTo>
                    <a:lnTo>
                      <a:pt x="62" y="26"/>
                    </a:lnTo>
                    <a:lnTo>
                      <a:pt x="60" y="18"/>
                    </a:lnTo>
                    <a:lnTo>
                      <a:pt x="60" y="18"/>
                    </a:lnTo>
                    <a:lnTo>
                      <a:pt x="56" y="14"/>
                    </a:lnTo>
                    <a:lnTo>
                      <a:pt x="54" y="10"/>
                    </a:lnTo>
                    <a:lnTo>
                      <a:pt x="54" y="10"/>
                    </a:lnTo>
                    <a:lnTo>
                      <a:pt x="48" y="10"/>
                    </a:lnTo>
                    <a:lnTo>
                      <a:pt x="42" y="8"/>
                    </a:lnTo>
                    <a:lnTo>
                      <a:pt x="42" y="8"/>
                    </a:lnTo>
                    <a:lnTo>
                      <a:pt x="32" y="10"/>
                    </a:lnTo>
                    <a:lnTo>
                      <a:pt x="24" y="16"/>
                    </a:lnTo>
                    <a:lnTo>
                      <a:pt x="24" y="16"/>
                    </a:lnTo>
                    <a:lnTo>
                      <a:pt x="18" y="26"/>
                    </a:lnTo>
                    <a:lnTo>
                      <a:pt x="14" y="38"/>
                    </a:lnTo>
                    <a:lnTo>
                      <a:pt x="62" y="38"/>
                    </a:lnTo>
                    <a:lnTo>
                      <a:pt x="62" y="38"/>
                    </a:lnTo>
                    <a:lnTo>
                      <a:pt x="62" y="26"/>
                    </a:lnTo>
                    <a:lnTo>
                      <a:pt x="62" y="26"/>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6" name="Freeform 85"/>
              <p:cNvSpPr>
                <a:spLocks/>
              </p:cNvSpPr>
              <p:nvPr/>
            </p:nvSpPr>
            <p:spPr bwMode="auto">
              <a:xfrm>
                <a:off x="8222284" y="957976"/>
                <a:ext cx="42479" cy="86532"/>
              </a:xfrm>
              <a:custGeom>
                <a:avLst/>
                <a:gdLst/>
                <a:ahLst/>
                <a:cxnLst>
                  <a:cxn ang="0">
                    <a:pos x="30" y="38"/>
                  </a:cxn>
                  <a:cxn ang="0">
                    <a:pos x="22" y="90"/>
                  </a:cxn>
                  <a:cxn ang="0">
                    <a:pos x="22" y="90"/>
                  </a:cxn>
                  <a:cxn ang="0">
                    <a:pos x="22" y="96"/>
                  </a:cxn>
                  <a:cxn ang="0">
                    <a:pos x="22" y="96"/>
                  </a:cxn>
                  <a:cxn ang="0">
                    <a:pos x="24" y="100"/>
                  </a:cxn>
                  <a:cxn ang="0">
                    <a:pos x="24" y="100"/>
                  </a:cxn>
                  <a:cxn ang="0">
                    <a:pos x="28" y="100"/>
                  </a:cxn>
                  <a:cxn ang="0">
                    <a:pos x="28" y="100"/>
                  </a:cxn>
                  <a:cxn ang="0">
                    <a:pos x="34" y="100"/>
                  </a:cxn>
                  <a:cxn ang="0">
                    <a:pos x="44" y="100"/>
                  </a:cxn>
                  <a:cxn ang="0">
                    <a:pos x="44" y="110"/>
                  </a:cxn>
                  <a:cxn ang="0">
                    <a:pos x="32" y="110"/>
                  </a:cxn>
                  <a:cxn ang="0">
                    <a:pos x="32" y="110"/>
                  </a:cxn>
                  <a:cxn ang="0">
                    <a:pos x="20" y="110"/>
                  </a:cxn>
                  <a:cxn ang="0">
                    <a:pos x="20" y="110"/>
                  </a:cxn>
                  <a:cxn ang="0">
                    <a:pos x="14" y="108"/>
                  </a:cxn>
                  <a:cxn ang="0">
                    <a:pos x="14" y="108"/>
                  </a:cxn>
                  <a:cxn ang="0">
                    <a:pos x="12" y="104"/>
                  </a:cxn>
                  <a:cxn ang="0">
                    <a:pos x="10" y="102"/>
                  </a:cxn>
                  <a:cxn ang="0">
                    <a:pos x="10" y="102"/>
                  </a:cxn>
                  <a:cxn ang="0">
                    <a:pos x="10" y="90"/>
                  </a:cxn>
                  <a:cxn ang="0">
                    <a:pos x="18" y="38"/>
                  </a:cxn>
                  <a:cxn ang="0">
                    <a:pos x="0" y="38"/>
                  </a:cxn>
                  <a:cxn ang="0">
                    <a:pos x="2" y="28"/>
                  </a:cxn>
                  <a:cxn ang="0">
                    <a:pos x="18" y="28"/>
                  </a:cxn>
                  <a:cxn ang="0">
                    <a:pos x="22" y="4"/>
                  </a:cxn>
                  <a:cxn ang="0">
                    <a:pos x="22" y="4"/>
                  </a:cxn>
                  <a:cxn ang="0">
                    <a:pos x="24" y="4"/>
                  </a:cxn>
                  <a:cxn ang="0">
                    <a:pos x="24" y="4"/>
                  </a:cxn>
                  <a:cxn ang="0">
                    <a:pos x="26" y="2"/>
                  </a:cxn>
                  <a:cxn ang="0">
                    <a:pos x="26" y="2"/>
                  </a:cxn>
                  <a:cxn ang="0">
                    <a:pos x="30" y="0"/>
                  </a:cxn>
                  <a:cxn ang="0">
                    <a:pos x="30" y="0"/>
                  </a:cxn>
                  <a:cxn ang="0">
                    <a:pos x="34" y="0"/>
                  </a:cxn>
                  <a:cxn ang="0">
                    <a:pos x="30" y="28"/>
                  </a:cxn>
                  <a:cxn ang="0">
                    <a:pos x="54" y="28"/>
                  </a:cxn>
                  <a:cxn ang="0">
                    <a:pos x="52" y="38"/>
                  </a:cxn>
                  <a:cxn ang="0">
                    <a:pos x="30" y="38"/>
                  </a:cxn>
                </a:cxnLst>
                <a:rect l="0" t="0" r="r" b="b"/>
                <a:pathLst>
                  <a:path w="54" h="110">
                    <a:moveTo>
                      <a:pt x="30" y="38"/>
                    </a:moveTo>
                    <a:lnTo>
                      <a:pt x="22" y="90"/>
                    </a:lnTo>
                    <a:lnTo>
                      <a:pt x="22" y="90"/>
                    </a:lnTo>
                    <a:lnTo>
                      <a:pt x="22" y="96"/>
                    </a:lnTo>
                    <a:lnTo>
                      <a:pt x="22" y="96"/>
                    </a:lnTo>
                    <a:lnTo>
                      <a:pt x="24" y="100"/>
                    </a:lnTo>
                    <a:lnTo>
                      <a:pt x="24" y="100"/>
                    </a:lnTo>
                    <a:lnTo>
                      <a:pt x="28" y="100"/>
                    </a:lnTo>
                    <a:lnTo>
                      <a:pt x="28" y="100"/>
                    </a:lnTo>
                    <a:lnTo>
                      <a:pt x="34" y="100"/>
                    </a:lnTo>
                    <a:lnTo>
                      <a:pt x="44" y="100"/>
                    </a:lnTo>
                    <a:lnTo>
                      <a:pt x="44" y="110"/>
                    </a:lnTo>
                    <a:lnTo>
                      <a:pt x="32" y="110"/>
                    </a:lnTo>
                    <a:lnTo>
                      <a:pt x="32" y="110"/>
                    </a:lnTo>
                    <a:lnTo>
                      <a:pt x="20" y="110"/>
                    </a:lnTo>
                    <a:lnTo>
                      <a:pt x="20" y="110"/>
                    </a:lnTo>
                    <a:lnTo>
                      <a:pt x="14" y="108"/>
                    </a:lnTo>
                    <a:lnTo>
                      <a:pt x="14" y="108"/>
                    </a:lnTo>
                    <a:lnTo>
                      <a:pt x="12" y="104"/>
                    </a:lnTo>
                    <a:lnTo>
                      <a:pt x="10" y="102"/>
                    </a:lnTo>
                    <a:lnTo>
                      <a:pt x="10" y="102"/>
                    </a:lnTo>
                    <a:lnTo>
                      <a:pt x="10" y="90"/>
                    </a:lnTo>
                    <a:lnTo>
                      <a:pt x="18" y="38"/>
                    </a:lnTo>
                    <a:lnTo>
                      <a:pt x="0" y="38"/>
                    </a:lnTo>
                    <a:lnTo>
                      <a:pt x="2" y="28"/>
                    </a:lnTo>
                    <a:lnTo>
                      <a:pt x="18" y="28"/>
                    </a:lnTo>
                    <a:lnTo>
                      <a:pt x="22" y="4"/>
                    </a:lnTo>
                    <a:lnTo>
                      <a:pt x="22" y="4"/>
                    </a:lnTo>
                    <a:lnTo>
                      <a:pt x="24" y="4"/>
                    </a:lnTo>
                    <a:lnTo>
                      <a:pt x="24" y="4"/>
                    </a:lnTo>
                    <a:lnTo>
                      <a:pt x="26" y="2"/>
                    </a:lnTo>
                    <a:lnTo>
                      <a:pt x="26" y="2"/>
                    </a:lnTo>
                    <a:lnTo>
                      <a:pt x="30" y="0"/>
                    </a:lnTo>
                    <a:lnTo>
                      <a:pt x="30" y="0"/>
                    </a:lnTo>
                    <a:lnTo>
                      <a:pt x="34" y="0"/>
                    </a:lnTo>
                    <a:lnTo>
                      <a:pt x="30" y="28"/>
                    </a:lnTo>
                    <a:lnTo>
                      <a:pt x="54" y="28"/>
                    </a:lnTo>
                    <a:lnTo>
                      <a:pt x="52" y="38"/>
                    </a:lnTo>
                    <a:lnTo>
                      <a:pt x="30" y="38"/>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7" name="Freeform 86"/>
              <p:cNvSpPr>
                <a:spLocks/>
              </p:cNvSpPr>
              <p:nvPr/>
            </p:nvSpPr>
            <p:spPr bwMode="auto">
              <a:xfrm>
                <a:off x="8271056" y="980002"/>
                <a:ext cx="92825" cy="64506"/>
              </a:xfrm>
              <a:custGeom>
                <a:avLst/>
                <a:gdLst/>
                <a:ahLst/>
                <a:cxnLst>
                  <a:cxn ang="0">
                    <a:pos x="88" y="82"/>
                  </a:cxn>
                  <a:cxn ang="0">
                    <a:pos x="70" y="82"/>
                  </a:cxn>
                  <a:cxn ang="0">
                    <a:pos x="58" y="12"/>
                  </a:cxn>
                  <a:cxn ang="0">
                    <a:pos x="56" y="12"/>
                  </a:cxn>
                  <a:cxn ang="0">
                    <a:pos x="30" y="82"/>
                  </a:cxn>
                  <a:cxn ang="0">
                    <a:pos x="10" y="82"/>
                  </a:cxn>
                  <a:cxn ang="0">
                    <a:pos x="0" y="0"/>
                  </a:cxn>
                  <a:cxn ang="0">
                    <a:pos x="12" y="0"/>
                  </a:cxn>
                  <a:cxn ang="0">
                    <a:pos x="12" y="0"/>
                  </a:cxn>
                  <a:cxn ang="0">
                    <a:pos x="14" y="10"/>
                  </a:cxn>
                  <a:cxn ang="0">
                    <a:pos x="14" y="10"/>
                  </a:cxn>
                  <a:cxn ang="0">
                    <a:pos x="16" y="26"/>
                  </a:cxn>
                  <a:cxn ang="0">
                    <a:pos x="16" y="26"/>
                  </a:cxn>
                  <a:cxn ang="0">
                    <a:pos x="18" y="42"/>
                  </a:cxn>
                  <a:cxn ang="0">
                    <a:pos x="18" y="42"/>
                  </a:cxn>
                  <a:cxn ang="0">
                    <a:pos x="18" y="56"/>
                  </a:cxn>
                  <a:cxn ang="0">
                    <a:pos x="18" y="56"/>
                  </a:cxn>
                  <a:cxn ang="0">
                    <a:pos x="20" y="72"/>
                  </a:cxn>
                  <a:cxn ang="0">
                    <a:pos x="22" y="72"/>
                  </a:cxn>
                  <a:cxn ang="0">
                    <a:pos x="22" y="72"/>
                  </a:cxn>
                  <a:cxn ang="0">
                    <a:pos x="28" y="56"/>
                  </a:cxn>
                  <a:cxn ang="0">
                    <a:pos x="28" y="56"/>
                  </a:cxn>
                  <a:cxn ang="0">
                    <a:pos x="34" y="42"/>
                  </a:cxn>
                  <a:cxn ang="0">
                    <a:pos x="34" y="42"/>
                  </a:cxn>
                  <a:cxn ang="0">
                    <a:pos x="42" y="26"/>
                  </a:cxn>
                  <a:cxn ang="0">
                    <a:pos x="42" y="26"/>
                  </a:cxn>
                  <a:cxn ang="0">
                    <a:pos x="46" y="10"/>
                  </a:cxn>
                  <a:cxn ang="0">
                    <a:pos x="46" y="10"/>
                  </a:cxn>
                  <a:cxn ang="0">
                    <a:pos x="50" y="0"/>
                  </a:cxn>
                  <a:cxn ang="0">
                    <a:pos x="68" y="0"/>
                  </a:cxn>
                  <a:cxn ang="0">
                    <a:pos x="68" y="0"/>
                  </a:cxn>
                  <a:cxn ang="0">
                    <a:pos x="70" y="10"/>
                  </a:cxn>
                  <a:cxn ang="0">
                    <a:pos x="70" y="10"/>
                  </a:cxn>
                  <a:cxn ang="0">
                    <a:pos x="72" y="26"/>
                  </a:cxn>
                  <a:cxn ang="0">
                    <a:pos x="72" y="26"/>
                  </a:cxn>
                  <a:cxn ang="0">
                    <a:pos x="74" y="42"/>
                  </a:cxn>
                  <a:cxn ang="0">
                    <a:pos x="74" y="42"/>
                  </a:cxn>
                  <a:cxn ang="0">
                    <a:pos x="76" y="56"/>
                  </a:cxn>
                  <a:cxn ang="0">
                    <a:pos x="76" y="56"/>
                  </a:cxn>
                  <a:cxn ang="0">
                    <a:pos x="80" y="72"/>
                  </a:cxn>
                  <a:cxn ang="0">
                    <a:pos x="82" y="72"/>
                  </a:cxn>
                  <a:cxn ang="0">
                    <a:pos x="82" y="72"/>
                  </a:cxn>
                  <a:cxn ang="0">
                    <a:pos x="88" y="58"/>
                  </a:cxn>
                  <a:cxn ang="0">
                    <a:pos x="88" y="58"/>
                  </a:cxn>
                  <a:cxn ang="0">
                    <a:pos x="92" y="42"/>
                  </a:cxn>
                  <a:cxn ang="0">
                    <a:pos x="92" y="42"/>
                  </a:cxn>
                  <a:cxn ang="0">
                    <a:pos x="98" y="26"/>
                  </a:cxn>
                  <a:cxn ang="0">
                    <a:pos x="98" y="26"/>
                  </a:cxn>
                  <a:cxn ang="0">
                    <a:pos x="104" y="10"/>
                  </a:cxn>
                  <a:cxn ang="0">
                    <a:pos x="104" y="10"/>
                  </a:cxn>
                  <a:cxn ang="0">
                    <a:pos x="106" y="0"/>
                  </a:cxn>
                  <a:cxn ang="0">
                    <a:pos x="118" y="0"/>
                  </a:cxn>
                  <a:cxn ang="0">
                    <a:pos x="88" y="82"/>
                  </a:cxn>
                </a:cxnLst>
                <a:rect l="0" t="0" r="r" b="b"/>
                <a:pathLst>
                  <a:path w="118" h="82">
                    <a:moveTo>
                      <a:pt x="88" y="82"/>
                    </a:moveTo>
                    <a:lnTo>
                      <a:pt x="70" y="82"/>
                    </a:lnTo>
                    <a:lnTo>
                      <a:pt x="58" y="12"/>
                    </a:lnTo>
                    <a:lnTo>
                      <a:pt x="56" y="12"/>
                    </a:lnTo>
                    <a:lnTo>
                      <a:pt x="30" y="82"/>
                    </a:lnTo>
                    <a:lnTo>
                      <a:pt x="10" y="82"/>
                    </a:lnTo>
                    <a:lnTo>
                      <a:pt x="0" y="0"/>
                    </a:lnTo>
                    <a:lnTo>
                      <a:pt x="12" y="0"/>
                    </a:lnTo>
                    <a:lnTo>
                      <a:pt x="12" y="0"/>
                    </a:lnTo>
                    <a:lnTo>
                      <a:pt x="14" y="10"/>
                    </a:lnTo>
                    <a:lnTo>
                      <a:pt x="14" y="10"/>
                    </a:lnTo>
                    <a:lnTo>
                      <a:pt x="16" y="26"/>
                    </a:lnTo>
                    <a:lnTo>
                      <a:pt x="16" y="26"/>
                    </a:lnTo>
                    <a:lnTo>
                      <a:pt x="18" y="42"/>
                    </a:lnTo>
                    <a:lnTo>
                      <a:pt x="18" y="42"/>
                    </a:lnTo>
                    <a:lnTo>
                      <a:pt x="18" y="56"/>
                    </a:lnTo>
                    <a:lnTo>
                      <a:pt x="18" y="56"/>
                    </a:lnTo>
                    <a:lnTo>
                      <a:pt x="20" y="72"/>
                    </a:lnTo>
                    <a:lnTo>
                      <a:pt x="22" y="72"/>
                    </a:lnTo>
                    <a:lnTo>
                      <a:pt x="22" y="72"/>
                    </a:lnTo>
                    <a:lnTo>
                      <a:pt x="28" y="56"/>
                    </a:lnTo>
                    <a:lnTo>
                      <a:pt x="28" y="56"/>
                    </a:lnTo>
                    <a:lnTo>
                      <a:pt x="34" y="42"/>
                    </a:lnTo>
                    <a:lnTo>
                      <a:pt x="34" y="42"/>
                    </a:lnTo>
                    <a:lnTo>
                      <a:pt x="42" y="26"/>
                    </a:lnTo>
                    <a:lnTo>
                      <a:pt x="42" y="26"/>
                    </a:lnTo>
                    <a:lnTo>
                      <a:pt x="46" y="10"/>
                    </a:lnTo>
                    <a:lnTo>
                      <a:pt x="46" y="10"/>
                    </a:lnTo>
                    <a:lnTo>
                      <a:pt x="50" y="0"/>
                    </a:lnTo>
                    <a:lnTo>
                      <a:pt x="68" y="0"/>
                    </a:lnTo>
                    <a:lnTo>
                      <a:pt x="68" y="0"/>
                    </a:lnTo>
                    <a:lnTo>
                      <a:pt x="70" y="10"/>
                    </a:lnTo>
                    <a:lnTo>
                      <a:pt x="70" y="10"/>
                    </a:lnTo>
                    <a:lnTo>
                      <a:pt x="72" y="26"/>
                    </a:lnTo>
                    <a:lnTo>
                      <a:pt x="72" y="26"/>
                    </a:lnTo>
                    <a:lnTo>
                      <a:pt x="74" y="42"/>
                    </a:lnTo>
                    <a:lnTo>
                      <a:pt x="74" y="42"/>
                    </a:lnTo>
                    <a:lnTo>
                      <a:pt x="76" y="56"/>
                    </a:lnTo>
                    <a:lnTo>
                      <a:pt x="76" y="56"/>
                    </a:lnTo>
                    <a:lnTo>
                      <a:pt x="80" y="72"/>
                    </a:lnTo>
                    <a:lnTo>
                      <a:pt x="82" y="72"/>
                    </a:lnTo>
                    <a:lnTo>
                      <a:pt x="82" y="72"/>
                    </a:lnTo>
                    <a:lnTo>
                      <a:pt x="88" y="58"/>
                    </a:lnTo>
                    <a:lnTo>
                      <a:pt x="88" y="58"/>
                    </a:lnTo>
                    <a:lnTo>
                      <a:pt x="92" y="42"/>
                    </a:lnTo>
                    <a:lnTo>
                      <a:pt x="92" y="42"/>
                    </a:lnTo>
                    <a:lnTo>
                      <a:pt x="98" y="26"/>
                    </a:lnTo>
                    <a:lnTo>
                      <a:pt x="98" y="26"/>
                    </a:lnTo>
                    <a:lnTo>
                      <a:pt x="104" y="10"/>
                    </a:lnTo>
                    <a:lnTo>
                      <a:pt x="104" y="10"/>
                    </a:lnTo>
                    <a:lnTo>
                      <a:pt x="106" y="0"/>
                    </a:lnTo>
                    <a:lnTo>
                      <a:pt x="118" y="0"/>
                    </a:lnTo>
                    <a:lnTo>
                      <a:pt x="88" y="82"/>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8" name="Freeform 87"/>
              <p:cNvSpPr>
                <a:spLocks noEditPoints="1"/>
              </p:cNvSpPr>
              <p:nvPr/>
            </p:nvSpPr>
            <p:spPr bwMode="auto">
              <a:xfrm>
                <a:off x="8370175" y="978429"/>
                <a:ext cx="62932" cy="67652"/>
              </a:xfrm>
              <a:custGeom>
                <a:avLst/>
                <a:gdLst/>
                <a:ahLst/>
                <a:cxnLst>
                  <a:cxn ang="0">
                    <a:pos x="78" y="42"/>
                  </a:cxn>
                  <a:cxn ang="0">
                    <a:pos x="74" y="60"/>
                  </a:cxn>
                  <a:cxn ang="0">
                    <a:pos x="70" y="68"/>
                  </a:cxn>
                  <a:cxn ang="0">
                    <a:pos x="64" y="74"/>
                  </a:cxn>
                  <a:cxn ang="0">
                    <a:pos x="50" y="82"/>
                  </a:cxn>
                  <a:cxn ang="0">
                    <a:pos x="42" y="84"/>
                  </a:cxn>
                  <a:cxn ang="0">
                    <a:pos x="34" y="86"/>
                  </a:cxn>
                  <a:cxn ang="0">
                    <a:pos x="18" y="82"/>
                  </a:cxn>
                  <a:cxn ang="0">
                    <a:pos x="12" y="78"/>
                  </a:cxn>
                  <a:cxn ang="0">
                    <a:pos x="6" y="74"/>
                  </a:cxn>
                  <a:cxn ang="0">
                    <a:pos x="0" y="60"/>
                  </a:cxn>
                  <a:cxn ang="0">
                    <a:pos x="0" y="52"/>
                  </a:cxn>
                  <a:cxn ang="0">
                    <a:pos x="0" y="42"/>
                  </a:cxn>
                  <a:cxn ang="0">
                    <a:pos x="4" y="24"/>
                  </a:cxn>
                  <a:cxn ang="0">
                    <a:pos x="14" y="12"/>
                  </a:cxn>
                  <a:cxn ang="0">
                    <a:pos x="20" y="6"/>
                  </a:cxn>
                  <a:cxn ang="0">
                    <a:pos x="36" y="0"/>
                  </a:cxn>
                  <a:cxn ang="0">
                    <a:pos x="44" y="0"/>
                  </a:cxn>
                  <a:cxn ang="0">
                    <a:pos x="60" y="4"/>
                  </a:cxn>
                  <a:cxn ang="0">
                    <a:pos x="68" y="6"/>
                  </a:cxn>
                  <a:cxn ang="0">
                    <a:pos x="72" y="12"/>
                  </a:cxn>
                  <a:cxn ang="0">
                    <a:pos x="78" y="24"/>
                  </a:cxn>
                  <a:cxn ang="0">
                    <a:pos x="80" y="34"/>
                  </a:cxn>
                  <a:cxn ang="0">
                    <a:pos x="78" y="42"/>
                  </a:cxn>
                  <a:cxn ang="0">
                    <a:pos x="66" y="42"/>
                  </a:cxn>
                  <a:cxn ang="0">
                    <a:pos x="66" y="28"/>
                  </a:cxn>
                  <a:cxn ang="0">
                    <a:pos x="62" y="18"/>
                  </a:cxn>
                  <a:cxn ang="0">
                    <a:pos x="54" y="12"/>
                  </a:cxn>
                  <a:cxn ang="0">
                    <a:pos x="50" y="10"/>
                  </a:cxn>
                  <a:cxn ang="0">
                    <a:pos x="44" y="8"/>
                  </a:cxn>
                  <a:cxn ang="0">
                    <a:pos x="32" y="12"/>
                  </a:cxn>
                  <a:cxn ang="0">
                    <a:pos x="22" y="18"/>
                  </a:cxn>
                  <a:cxn ang="0">
                    <a:pos x="16" y="28"/>
                  </a:cxn>
                  <a:cxn ang="0">
                    <a:pos x="14" y="42"/>
                  </a:cxn>
                  <a:cxn ang="0">
                    <a:pos x="12" y="56"/>
                  </a:cxn>
                  <a:cxn ang="0">
                    <a:pos x="16" y="68"/>
                  </a:cxn>
                  <a:cxn ang="0">
                    <a:pos x="24" y="74"/>
                  </a:cxn>
                  <a:cxn ang="0">
                    <a:pos x="30" y="76"/>
                  </a:cxn>
                  <a:cxn ang="0">
                    <a:pos x="36" y="78"/>
                  </a:cxn>
                  <a:cxn ang="0">
                    <a:pos x="48" y="74"/>
                  </a:cxn>
                  <a:cxn ang="0">
                    <a:pos x="52" y="72"/>
                  </a:cxn>
                  <a:cxn ang="0">
                    <a:pos x="56" y="68"/>
                  </a:cxn>
                  <a:cxn ang="0">
                    <a:pos x="62" y="56"/>
                  </a:cxn>
                  <a:cxn ang="0">
                    <a:pos x="66" y="42"/>
                  </a:cxn>
                </a:cxnLst>
                <a:rect l="0" t="0" r="r" b="b"/>
                <a:pathLst>
                  <a:path w="80" h="86">
                    <a:moveTo>
                      <a:pt x="78" y="42"/>
                    </a:moveTo>
                    <a:lnTo>
                      <a:pt x="78" y="42"/>
                    </a:lnTo>
                    <a:lnTo>
                      <a:pt x="76" y="52"/>
                    </a:lnTo>
                    <a:lnTo>
                      <a:pt x="74" y="60"/>
                    </a:lnTo>
                    <a:lnTo>
                      <a:pt x="74" y="60"/>
                    </a:lnTo>
                    <a:lnTo>
                      <a:pt x="70" y="68"/>
                    </a:lnTo>
                    <a:lnTo>
                      <a:pt x="64" y="74"/>
                    </a:lnTo>
                    <a:lnTo>
                      <a:pt x="64" y="74"/>
                    </a:lnTo>
                    <a:lnTo>
                      <a:pt x="58" y="78"/>
                    </a:lnTo>
                    <a:lnTo>
                      <a:pt x="50" y="82"/>
                    </a:lnTo>
                    <a:lnTo>
                      <a:pt x="50" y="82"/>
                    </a:lnTo>
                    <a:lnTo>
                      <a:pt x="42" y="84"/>
                    </a:lnTo>
                    <a:lnTo>
                      <a:pt x="34" y="86"/>
                    </a:lnTo>
                    <a:lnTo>
                      <a:pt x="34" y="86"/>
                    </a:lnTo>
                    <a:lnTo>
                      <a:pt x="26" y="84"/>
                    </a:lnTo>
                    <a:lnTo>
                      <a:pt x="18" y="82"/>
                    </a:lnTo>
                    <a:lnTo>
                      <a:pt x="18" y="82"/>
                    </a:lnTo>
                    <a:lnTo>
                      <a:pt x="12" y="78"/>
                    </a:lnTo>
                    <a:lnTo>
                      <a:pt x="6" y="74"/>
                    </a:lnTo>
                    <a:lnTo>
                      <a:pt x="6" y="74"/>
                    </a:lnTo>
                    <a:lnTo>
                      <a:pt x="2" y="68"/>
                    </a:lnTo>
                    <a:lnTo>
                      <a:pt x="0" y="60"/>
                    </a:lnTo>
                    <a:lnTo>
                      <a:pt x="0" y="60"/>
                    </a:lnTo>
                    <a:lnTo>
                      <a:pt x="0" y="52"/>
                    </a:lnTo>
                    <a:lnTo>
                      <a:pt x="0" y="42"/>
                    </a:lnTo>
                    <a:lnTo>
                      <a:pt x="0" y="42"/>
                    </a:lnTo>
                    <a:lnTo>
                      <a:pt x="2" y="34"/>
                    </a:lnTo>
                    <a:lnTo>
                      <a:pt x="4" y="24"/>
                    </a:lnTo>
                    <a:lnTo>
                      <a:pt x="8" y="18"/>
                    </a:lnTo>
                    <a:lnTo>
                      <a:pt x="14" y="12"/>
                    </a:lnTo>
                    <a:lnTo>
                      <a:pt x="14" y="12"/>
                    </a:lnTo>
                    <a:lnTo>
                      <a:pt x="20" y="6"/>
                    </a:lnTo>
                    <a:lnTo>
                      <a:pt x="28" y="4"/>
                    </a:lnTo>
                    <a:lnTo>
                      <a:pt x="36" y="0"/>
                    </a:lnTo>
                    <a:lnTo>
                      <a:pt x="44" y="0"/>
                    </a:lnTo>
                    <a:lnTo>
                      <a:pt x="44" y="0"/>
                    </a:lnTo>
                    <a:lnTo>
                      <a:pt x="54" y="0"/>
                    </a:lnTo>
                    <a:lnTo>
                      <a:pt x="60" y="4"/>
                    </a:lnTo>
                    <a:lnTo>
                      <a:pt x="60" y="4"/>
                    </a:lnTo>
                    <a:lnTo>
                      <a:pt x="68" y="6"/>
                    </a:lnTo>
                    <a:lnTo>
                      <a:pt x="72" y="12"/>
                    </a:lnTo>
                    <a:lnTo>
                      <a:pt x="72" y="12"/>
                    </a:lnTo>
                    <a:lnTo>
                      <a:pt x="76" y="18"/>
                    </a:lnTo>
                    <a:lnTo>
                      <a:pt x="78" y="24"/>
                    </a:lnTo>
                    <a:lnTo>
                      <a:pt x="78" y="24"/>
                    </a:lnTo>
                    <a:lnTo>
                      <a:pt x="80" y="34"/>
                    </a:lnTo>
                    <a:lnTo>
                      <a:pt x="78" y="42"/>
                    </a:lnTo>
                    <a:lnTo>
                      <a:pt x="78" y="42"/>
                    </a:lnTo>
                    <a:close/>
                    <a:moveTo>
                      <a:pt x="66" y="42"/>
                    </a:moveTo>
                    <a:lnTo>
                      <a:pt x="66" y="42"/>
                    </a:lnTo>
                    <a:lnTo>
                      <a:pt x="66" y="28"/>
                    </a:lnTo>
                    <a:lnTo>
                      <a:pt x="66" y="28"/>
                    </a:lnTo>
                    <a:lnTo>
                      <a:pt x="62" y="18"/>
                    </a:lnTo>
                    <a:lnTo>
                      <a:pt x="62" y="18"/>
                    </a:lnTo>
                    <a:lnTo>
                      <a:pt x="58" y="14"/>
                    </a:lnTo>
                    <a:lnTo>
                      <a:pt x="54" y="12"/>
                    </a:lnTo>
                    <a:lnTo>
                      <a:pt x="54" y="12"/>
                    </a:lnTo>
                    <a:lnTo>
                      <a:pt x="50" y="10"/>
                    </a:lnTo>
                    <a:lnTo>
                      <a:pt x="44" y="8"/>
                    </a:lnTo>
                    <a:lnTo>
                      <a:pt x="44" y="8"/>
                    </a:lnTo>
                    <a:lnTo>
                      <a:pt x="38" y="10"/>
                    </a:lnTo>
                    <a:lnTo>
                      <a:pt x="32" y="12"/>
                    </a:lnTo>
                    <a:lnTo>
                      <a:pt x="28" y="14"/>
                    </a:lnTo>
                    <a:lnTo>
                      <a:pt x="22" y="18"/>
                    </a:lnTo>
                    <a:lnTo>
                      <a:pt x="22" y="18"/>
                    </a:lnTo>
                    <a:lnTo>
                      <a:pt x="16" y="28"/>
                    </a:lnTo>
                    <a:lnTo>
                      <a:pt x="14" y="42"/>
                    </a:lnTo>
                    <a:lnTo>
                      <a:pt x="14" y="42"/>
                    </a:lnTo>
                    <a:lnTo>
                      <a:pt x="12" y="56"/>
                    </a:lnTo>
                    <a:lnTo>
                      <a:pt x="12" y="56"/>
                    </a:lnTo>
                    <a:lnTo>
                      <a:pt x="16" y="68"/>
                    </a:lnTo>
                    <a:lnTo>
                      <a:pt x="16" y="68"/>
                    </a:lnTo>
                    <a:lnTo>
                      <a:pt x="20" y="72"/>
                    </a:lnTo>
                    <a:lnTo>
                      <a:pt x="24" y="74"/>
                    </a:lnTo>
                    <a:lnTo>
                      <a:pt x="24" y="74"/>
                    </a:lnTo>
                    <a:lnTo>
                      <a:pt x="30" y="76"/>
                    </a:lnTo>
                    <a:lnTo>
                      <a:pt x="36" y="78"/>
                    </a:lnTo>
                    <a:lnTo>
                      <a:pt x="36" y="78"/>
                    </a:lnTo>
                    <a:lnTo>
                      <a:pt x="42" y="76"/>
                    </a:lnTo>
                    <a:lnTo>
                      <a:pt x="48" y="74"/>
                    </a:lnTo>
                    <a:lnTo>
                      <a:pt x="48" y="74"/>
                    </a:lnTo>
                    <a:lnTo>
                      <a:pt x="52" y="72"/>
                    </a:lnTo>
                    <a:lnTo>
                      <a:pt x="56" y="68"/>
                    </a:lnTo>
                    <a:lnTo>
                      <a:pt x="56" y="68"/>
                    </a:lnTo>
                    <a:lnTo>
                      <a:pt x="62" y="56"/>
                    </a:lnTo>
                    <a:lnTo>
                      <a:pt x="62" y="56"/>
                    </a:lnTo>
                    <a:lnTo>
                      <a:pt x="66" y="42"/>
                    </a:lnTo>
                    <a:lnTo>
                      <a:pt x="66" y="42"/>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89" name="Freeform 88"/>
              <p:cNvSpPr>
                <a:spLocks/>
              </p:cNvSpPr>
              <p:nvPr/>
            </p:nvSpPr>
            <p:spPr bwMode="auto">
              <a:xfrm>
                <a:off x="8444121" y="980002"/>
                <a:ext cx="42479" cy="64506"/>
              </a:xfrm>
              <a:custGeom>
                <a:avLst/>
                <a:gdLst/>
                <a:ahLst/>
                <a:cxnLst>
                  <a:cxn ang="0">
                    <a:pos x="34" y="12"/>
                  </a:cxn>
                  <a:cxn ang="0">
                    <a:pos x="34" y="12"/>
                  </a:cxn>
                  <a:cxn ang="0">
                    <a:pos x="28" y="14"/>
                  </a:cxn>
                  <a:cxn ang="0">
                    <a:pos x="20" y="18"/>
                  </a:cxn>
                  <a:cxn ang="0">
                    <a:pos x="12" y="82"/>
                  </a:cxn>
                  <a:cxn ang="0">
                    <a:pos x="0" y="82"/>
                  </a:cxn>
                  <a:cxn ang="0">
                    <a:pos x="10" y="0"/>
                  </a:cxn>
                  <a:cxn ang="0">
                    <a:pos x="22" y="0"/>
                  </a:cxn>
                  <a:cxn ang="0">
                    <a:pos x="20" y="10"/>
                  </a:cxn>
                  <a:cxn ang="0">
                    <a:pos x="20" y="10"/>
                  </a:cxn>
                  <a:cxn ang="0">
                    <a:pos x="30" y="4"/>
                  </a:cxn>
                  <a:cxn ang="0">
                    <a:pos x="30" y="4"/>
                  </a:cxn>
                  <a:cxn ang="0">
                    <a:pos x="38" y="0"/>
                  </a:cxn>
                  <a:cxn ang="0">
                    <a:pos x="38" y="0"/>
                  </a:cxn>
                  <a:cxn ang="0">
                    <a:pos x="46" y="0"/>
                  </a:cxn>
                  <a:cxn ang="0">
                    <a:pos x="46" y="0"/>
                  </a:cxn>
                  <a:cxn ang="0">
                    <a:pos x="54" y="0"/>
                  </a:cxn>
                  <a:cxn ang="0">
                    <a:pos x="52" y="10"/>
                  </a:cxn>
                  <a:cxn ang="0">
                    <a:pos x="52" y="10"/>
                  </a:cxn>
                  <a:cxn ang="0">
                    <a:pos x="34" y="12"/>
                  </a:cxn>
                  <a:cxn ang="0">
                    <a:pos x="34" y="12"/>
                  </a:cxn>
                </a:cxnLst>
                <a:rect l="0" t="0" r="r" b="b"/>
                <a:pathLst>
                  <a:path w="54" h="82">
                    <a:moveTo>
                      <a:pt x="34" y="12"/>
                    </a:moveTo>
                    <a:lnTo>
                      <a:pt x="34" y="12"/>
                    </a:lnTo>
                    <a:lnTo>
                      <a:pt x="28" y="14"/>
                    </a:lnTo>
                    <a:lnTo>
                      <a:pt x="20" y="18"/>
                    </a:lnTo>
                    <a:lnTo>
                      <a:pt x="12" y="82"/>
                    </a:lnTo>
                    <a:lnTo>
                      <a:pt x="0" y="82"/>
                    </a:lnTo>
                    <a:lnTo>
                      <a:pt x="10" y="0"/>
                    </a:lnTo>
                    <a:lnTo>
                      <a:pt x="22" y="0"/>
                    </a:lnTo>
                    <a:lnTo>
                      <a:pt x="20" y="10"/>
                    </a:lnTo>
                    <a:lnTo>
                      <a:pt x="20" y="10"/>
                    </a:lnTo>
                    <a:lnTo>
                      <a:pt x="30" y="4"/>
                    </a:lnTo>
                    <a:lnTo>
                      <a:pt x="30" y="4"/>
                    </a:lnTo>
                    <a:lnTo>
                      <a:pt x="38" y="0"/>
                    </a:lnTo>
                    <a:lnTo>
                      <a:pt x="38" y="0"/>
                    </a:lnTo>
                    <a:lnTo>
                      <a:pt x="46" y="0"/>
                    </a:lnTo>
                    <a:lnTo>
                      <a:pt x="46" y="0"/>
                    </a:lnTo>
                    <a:lnTo>
                      <a:pt x="54" y="0"/>
                    </a:lnTo>
                    <a:lnTo>
                      <a:pt x="52" y="10"/>
                    </a:lnTo>
                    <a:lnTo>
                      <a:pt x="52" y="10"/>
                    </a:lnTo>
                    <a:lnTo>
                      <a:pt x="34" y="12"/>
                    </a:lnTo>
                    <a:lnTo>
                      <a:pt x="34" y="12"/>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0" name="Freeform 89"/>
              <p:cNvSpPr>
                <a:spLocks/>
              </p:cNvSpPr>
              <p:nvPr/>
            </p:nvSpPr>
            <p:spPr bwMode="auto">
              <a:xfrm>
                <a:off x="8489747" y="953256"/>
                <a:ext cx="59786" cy="91252"/>
              </a:xfrm>
              <a:custGeom>
                <a:avLst/>
                <a:gdLst/>
                <a:ahLst/>
                <a:cxnLst>
                  <a:cxn ang="0">
                    <a:pos x="52" y="116"/>
                  </a:cxn>
                  <a:cxn ang="0">
                    <a:pos x="16" y="72"/>
                  </a:cxn>
                  <a:cxn ang="0">
                    <a:pos x="12" y="116"/>
                  </a:cxn>
                  <a:cxn ang="0">
                    <a:pos x="0" y="116"/>
                  </a:cxn>
                  <a:cxn ang="0">
                    <a:pos x="14" y="0"/>
                  </a:cxn>
                  <a:cxn ang="0">
                    <a:pos x="26" y="0"/>
                  </a:cxn>
                  <a:cxn ang="0">
                    <a:pos x="16" y="70"/>
                  </a:cxn>
                  <a:cxn ang="0">
                    <a:pos x="60" y="34"/>
                  </a:cxn>
                  <a:cxn ang="0">
                    <a:pos x="76" y="34"/>
                  </a:cxn>
                  <a:cxn ang="0">
                    <a:pos x="32" y="70"/>
                  </a:cxn>
                  <a:cxn ang="0">
                    <a:pos x="70" y="116"/>
                  </a:cxn>
                  <a:cxn ang="0">
                    <a:pos x="52" y="116"/>
                  </a:cxn>
                </a:cxnLst>
                <a:rect l="0" t="0" r="r" b="b"/>
                <a:pathLst>
                  <a:path w="76" h="116">
                    <a:moveTo>
                      <a:pt x="52" y="116"/>
                    </a:moveTo>
                    <a:lnTo>
                      <a:pt x="16" y="72"/>
                    </a:lnTo>
                    <a:lnTo>
                      <a:pt x="12" y="116"/>
                    </a:lnTo>
                    <a:lnTo>
                      <a:pt x="0" y="116"/>
                    </a:lnTo>
                    <a:lnTo>
                      <a:pt x="14" y="0"/>
                    </a:lnTo>
                    <a:lnTo>
                      <a:pt x="26" y="0"/>
                    </a:lnTo>
                    <a:lnTo>
                      <a:pt x="16" y="70"/>
                    </a:lnTo>
                    <a:lnTo>
                      <a:pt x="60" y="34"/>
                    </a:lnTo>
                    <a:lnTo>
                      <a:pt x="76" y="34"/>
                    </a:lnTo>
                    <a:lnTo>
                      <a:pt x="32" y="70"/>
                    </a:lnTo>
                    <a:lnTo>
                      <a:pt x="70" y="116"/>
                    </a:lnTo>
                    <a:lnTo>
                      <a:pt x="52" y="116"/>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1" name="Freeform 90"/>
              <p:cNvSpPr>
                <a:spLocks/>
              </p:cNvSpPr>
              <p:nvPr/>
            </p:nvSpPr>
            <p:spPr bwMode="auto">
              <a:xfrm>
                <a:off x="8558972" y="957976"/>
                <a:ext cx="17306" cy="28320"/>
              </a:xfrm>
              <a:custGeom>
                <a:avLst/>
                <a:gdLst/>
                <a:ahLst/>
                <a:cxnLst>
                  <a:cxn ang="0">
                    <a:pos x="8" y="36"/>
                  </a:cxn>
                  <a:cxn ang="0">
                    <a:pos x="0" y="36"/>
                  </a:cxn>
                  <a:cxn ang="0">
                    <a:pos x="8" y="0"/>
                  </a:cxn>
                  <a:cxn ang="0">
                    <a:pos x="22" y="0"/>
                  </a:cxn>
                  <a:cxn ang="0">
                    <a:pos x="8" y="36"/>
                  </a:cxn>
                </a:cxnLst>
                <a:rect l="0" t="0" r="r" b="b"/>
                <a:pathLst>
                  <a:path w="22" h="36">
                    <a:moveTo>
                      <a:pt x="8" y="36"/>
                    </a:moveTo>
                    <a:lnTo>
                      <a:pt x="0" y="36"/>
                    </a:lnTo>
                    <a:lnTo>
                      <a:pt x="8" y="0"/>
                    </a:lnTo>
                    <a:lnTo>
                      <a:pt x="22" y="0"/>
                    </a:lnTo>
                    <a:lnTo>
                      <a:pt x="8" y="36"/>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2" name="Freeform 91"/>
              <p:cNvSpPr>
                <a:spLocks/>
              </p:cNvSpPr>
              <p:nvPr/>
            </p:nvSpPr>
            <p:spPr bwMode="auto">
              <a:xfrm>
                <a:off x="8584145" y="978429"/>
                <a:ext cx="51919" cy="67652"/>
              </a:xfrm>
              <a:custGeom>
                <a:avLst/>
                <a:gdLst/>
                <a:ahLst/>
                <a:cxnLst>
                  <a:cxn ang="0">
                    <a:pos x="64" y="60"/>
                  </a:cxn>
                  <a:cxn ang="0">
                    <a:pos x="54" y="78"/>
                  </a:cxn>
                  <a:cxn ang="0">
                    <a:pos x="48" y="82"/>
                  </a:cxn>
                  <a:cxn ang="0">
                    <a:pos x="26" y="86"/>
                  </a:cxn>
                  <a:cxn ang="0">
                    <a:pos x="12" y="84"/>
                  </a:cxn>
                  <a:cxn ang="0">
                    <a:pos x="0" y="82"/>
                  </a:cxn>
                  <a:cxn ang="0">
                    <a:pos x="2" y="74"/>
                  </a:cxn>
                  <a:cxn ang="0">
                    <a:pos x="12" y="76"/>
                  </a:cxn>
                  <a:cxn ang="0">
                    <a:pos x="24" y="76"/>
                  </a:cxn>
                  <a:cxn ang="0">
                    <a:pos x="34" y="76"/>
                  </a:cxn>
                  <a:cxn ang="0">
                    <a:pos x="42" y="74"/>
                  </a:cxn>
                  <a:cxn ang="0">
                    <a:pos x="48" y="70"/>
                  </a:cxn>
                  <a:cxn ang="0">
                    <a:pos x="52" y="62"/>
                  </a:cxn>
                  <a:cxn ang="0">
                    <a:pos x="52" y="58"/>
                  </a:cxn>
                  <a:cxn ang="0">
                    <a:pos x="50" y="54"/>
                  </a:cxn>
                  <a:cxn ang="0">
                    <a:pos x="44" y="50"/>
                  </a:cxn>
                  <a:cxn ang="0">
                    <a:pos x="34" y="48"/>
                  </a:cxn>
                  <a:cxn ang="0">
                    <a:pos x="28" y="46"/>
                  </a:cxn>
                  <a:cxn ang="0">
                    <a:pos x="20" y="44"/>
                  </a:cxn>
                  <a:cxn ang="0">
                    <a:pos x="12" y="40"/>
                  </a:cxn>
                  <a:cxn ang="0">
                    <a:pos x="8" y="34"/>
                  </a:cxn>
                  <a:cxn ang="0">
                    <a:pos x="6" y="24"/>
                  </a:cxn>
                  <a:cxn ang="0">
                    <a:pos x="8" y="18"/>
                  </a:cxn>
                  <a:cxn ang="0">
                    <a:pos x="12" y="12"/>
                  </a:cxn>
                  <a:cxn ang="0">
                    <a:pos x="20" y="6"/>
                  </a:cxn>
                  <a:cxn ang="0">
                    <a:pos x="30" y="2"/>
                  </a:cxn>
                  <a:cxn ang="0">
                    <a:pos x="42" y="0"/>
                  </a:cxn>
                  <a:cxn ang="0">
                    <a:pos x="56" y="2"/>
                  </a:cxn>
                  <a:cxn ang="0">
                    <a:pos x="64" y="12"/>
                  </a:cxn>
                  <a:cxn ang="0">
                    <a:pos x="54" y="10"/>
                  </a:cxn>
                  <a:cxn ang="0">
                    <a:pos x="44" y="10"/>
                  </a:cxn>
                  <a:cxn ang="0">
                    <a:pos x="36" y="10"/>
                  </a:cxn>
                  <a:cxn ang="0">
                    <a:pos x="28" y="12"/>
                  </a:cxn>
                  <a:cxn ang="0">
                    <a:pos x="22" y="16"/>
                  </a:cxn>
                  <a:cxn ang="0">
                    <a:pos x="20" y="18"/>
                  </a:cxn>
                  <a:cxn ang="0">
                    <a:pos x="20" y="22"/>
                  </a:cxn>
                  <a:cxn ang="0">
                    <a:pos x="20" y="28"/>
                  </a:cxn>
                  <a:cxn ang="0">
                    <a:pos x="26" y="32"/>
                  </a:cxn>
                  <a:cxn ang="0">
                    <a:pos x="32" y="36"/>
                  </a:cxn>
                  <a:cxn ang="0">
                    <a:pos x="38" y="36"/>
                  </a:cxn>
                  <a:cxn ang="0">
                    <a:pos x="48" y="38"/>
                  </a:cxn>
                  <a:cxn ang="0">
                    <a:pos x="56" y="42"/>
                  </a:cxn>
                  <a:cxn ang="0">
                    <a:pos x="62" y="50"/>
                  </a:cxn>
                  <a:cxn ang="0">
                    <a:pos x="64" y="54"/>
                  </a:cxn>
                  <a:cxn ang="0">
                    <a:pos x="64" y="60"/>
                  </a:cxn>
                </a:cxnLst>
                <a:rect l="0" t="0" r="r" b="b"/>
                <a:pathLst>
                  <a:path w="66" h="86">
                    <a:moveTo>
                      <a:pt x="64" y="60"/>
                    </a:moveTo>
                    <a:lnTo>
                      <a:pt x="64" y="60"/>
                    </a:lnTo>
                    <a:lnTo>
                      <a:pt x="60" y="70"/>
                    </a:lnTo>
                    <a:lnTo>
                      <a:pt x="54" y="78"/>
                    </a:lnTo>
                    <a:lnTo>
                      <a:pt x="54" y="78"/>
                    </a:lnTo>
                    <a:lnTo>
                      <a:pt x="48" y="82"/>
                    </a:lnTo>
                    <a:lnTo>
                      <a:pt x="42" y="84"/>
                    </a:lnTo>
                    <a:lnTo>
                      <a:pt x="26" y="86"/>
                    </a:lnTo>
                    <a:lnTo>
                      <a:pt x="26" y="86"/>
                    </a:lnTo>
                    <a:lnTo>
                      <a:pt x="12" y="84"/>
                    </a:lnTo>
                    <a:lnTo>
                      <a:pt x="12" y="84"/>
                    </a:lnTo>
                    <a:lnTo>
                      <a:pt x="0" y="82"/>
                    </a:lnTo>
                    <a:lnTo>
                      <a:pt x="2" y="74"/>
                    </a:lnTo>
                    <a:lnTo>
                      <a:pt x="2" y="74"/>
                    </a:lnTo>
                    <a:lnTo>
                      <a:pt x="12" y="76"/>
                    </a:lnTo>
                    <a:lnTo>
                      <a:pt x="12" y="76"/>
                    </a:lnTo>
                    <a:lnTo>
                      <a:pt x="24" y="76"/>
                    </a:lnTo>
                    <a:lnTo>
                      <a:pt x="24" y="76"/>
                    </a:lnTo>
                    <a:lnTo>
                      <a:pt x="34" y="76"/>
                    </a:lnTo>
                    <a:lnTo>
                      <a:pt x="34" y="76"/>
                    </a:lnTo>
                    <a:lnTo>
                      <a:pt x="42" y="74"/>
                    </a:lnTo>
                    <a:lnTo>
                      <a:pt x="42" y="74"/>
                    </a:lnTo>
                    <a:lnTo>
                      <a:pt x="48" y="70"/>
                    </a:lnTo>
                    <a:lnTo>
                      <a:pt x="48" y="70"/>
                    </a:lnTo>
                    <a:lnTo>
                      <a:pt x="50" y="66"/>
                    </a:lnTo>
                    <a:lnTo>
                      <a:pt x="52" y="62"/>
                    </a:lnTo>
                    <a:lnTo>
                      <a:pt x="52" y="62"/>
                    </a:lnTo>
                    <a:lnTo>
                      <a:pt x="52" y="58"/>
                    </a:lnTo>
                    <a:lnTo>
                      <a:pt x="50" y="54"/>
                    </a:lnTo>
                    <a:lnTo>
                      <a:pt x="50" y="54"/>
                    </a:lnTo>
                    <a:lnTo>
                      <a:pt x="44" y="50"/>
                    </a:lnTo>
                    <a:lnTo>
                      <a:pt x="44" y="50"/>
                    </a:lnTo>
                    <a:lnTo>
                      <a:pt x="34" y="48"/>
                    </a:lnTo>
                    <a:lnTo>
                      <a:pt x="34" y="48"/>
                    </a:lnTo>
                    <a:lnTo>
                      <a:pt x="28" y="46"/>
                    </a:lnTo>
                    <a:lnTo>
                      <a:pt x="28" y="46"/>
                    </a:lnTo>
                    <a:lnTo>
                      <a:pt x="20" y="44"/>
                    </a:lnTo>
                    <a:lnTo>
                      <a:pt x="20" y="44"/>
                    </a:lnTo>
                    <a:lnTo>
                      <a:pt x="12" y="40"/>
                    </a:lnTo>
                    <a:lnTo>
                      <a:pt x="12" y="40"/>
                    </a:lnTo>
                    <a:lnTo>
                      <a:pt x="8" y="34"/>
                    </a:lnTo>
                    <a:lnTo>
                      <a:pt x="8" y="34"/>
                    </a:lnTo>
                    <a:lnTo>
                      <a:pt x="6" y="28"/>
                    </a:lnTo>
                    <a:lnTo>
                      <a:pt x="6" y="24"/>
                    </a:lnTo>
                    <a:lnTo>
                      <a:pt x="6" y="24"/>
                    </a:lnTo>
                    <a:lnTo>
                      <a:pt x="8" y="18"/>
                    </a:lnTo>
                    <a:lnTo>
                      <a:pt x="12" y="12"/>
                    </a:lnTo>
                    <a:lnTo>
                      <a:pt x="12" y="12"/>
                    </a:lnTo>
                    <a:lnTo>
                      <a:pt x="20" y="6"/>
                    </a:lnTo>
                    <a:lnTo>
                      <a:pt x="20" y="6"/>
                    </a:lnTo>
                    <a:lnTo>
                      <a:pt x="30" y="2"/>
                    </a:lnTo>
                    <a:lnTo>
                      <a:pt x="30" y="2"/>
                    </a:lnTo>
                    <a:lnTo>
                      <a:pt x="42" y="0"/>
                    </a:lnTo>
                    <a:lnTo>
                      <a:pt x="42" y="0"/>
                    </a:lnTo>
                    <a:lnTo>
                      <a:pt x="56" y="2"/>
                    </a:lnTo>
                    <a:lnTo>
                      <a:pt x="56" y="2"/>
                    </a:lnTo>
                    <a:lnTo>
                      <a:pt x="66" y="2"/>
                    </a:lnTo>
                    <a:lnTo>
                      <a:pt x="64" y="12"/>
                    </a:lnTo>
                    <a:lnTo>
                      <a:pt x="64" y="12"/>
                    </a:lnTo>
                    <a:lnTo>
                      <a:pt x="54" y="10"/>
                    </a:lnTo>
                    <a:lnTo>
                      <a:pt x="54" y="10"/>
                    </a:lnTo>
                    <a:lnTo>
                      <a:pt x="44" y="10"/>
                    </a:lnTo>
                    <a:lnTo>
                      <a:pt x="44" y="10"/>
                    </a:lnTo>
                    <a:lnTo>
                      <a:pt x="36" y="10"/>
                    </a:lnTo>
                    <a:lnTo>
                      <a:pt x="36" y="10"/>
                    </a:lnTo>
                    <a:lnTo>
                      <a:pt x="28" y="12"/>
                    </a:lnTo>
                    <a:lnTo>
                      <a:pt x="28" y="12"/>
                    </a:lnTo>
                    <a:lnTo>
                      <a:pt x="22" y="16"/>
                    </a:lnTo>
                    <a:lnTo>
                      <a:pt x="22" y="16"/>
                    </a:lnTo>
                    <a:lnTo>
                      <a:pt x="20" y="18"/>
                    </a:lnTo>
                    <a:lnTo>
                      <a:pt x="20" y="22"/>
                    </a:lnTo>
                    <a:lnTo>
                      <a:pt x="20" y="22"/>
                    </a:lnTo>
                    <a:lnTo>
                      <a:pt x="20" y="26"/>
                    </a:lnTo>
                    <a:lnTo>
                      <a:pt x="20" y="28"/>
                    </a:lnTo>
                    <a:lnTo>
                      <a:pt x="20" y="28"/>
                    </a:lnTo>
                    <a:lnTo>
                      <a:pt x="26" y="32"/>
                    </a:lnTo>
                    <a:lnTo>
                      <a:pt x="26" y="32"/>
                    </a:lnTo>
                    <a:lnTo>
                      <a:pt x="32" y="36"/>
                    </a:lnTo>
                    <a:lnTo>
                      <a:pt x="32" y="36"/>
                    </a:lnTo>
                    <a:lnTo>
                      <a:pt x="38" y="36"/>
                    </a:lnTo>
                    <a:lnTo>
                      <a:pt x="38" y="36"/>
                    </a:lnTo>
                    <a:lnTo>
                      <a:pt x="48" y="38"/>
                    </a:lnTo>
                    <a:lnTo>
                      <a:pt x="48" y="38"/>
                    </a:lnTo>
                    <a:lnTo>
                      <a:pt x="56" y="42"/>
                    </a:lnTo>
                    <a:lnTo>
                      <a:pt x="56" y="42"/>
                    </a:lnTo>
                    <a:lnTo>
                      <a:pt x="62" y="50"/>
                    </a:lnTo>
                    <a:lnTo>
                      <a:pt x="62" y="50"/>
                    </a:lnTo>
                    <a:lnTo>
                      <a:pt x="64" y="54"/>
                    </a:lnTo>
                    <a:lnTo>
                      <a:pt x="64" y="60"/>
                    </a:lnTo>
                    <a:lnTo>
                      <a:pt x="64" y="60"/>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3" name="Freeform 92"/>
              <p:cNvSpPr>
                <a:spLocks/>
              </p:cNvSpPr>
              <p:nvPr/>
            </p:nvSpPr>
            <p:spPr bwMode="auto">
              <a:xfrm>
                <a:off x="8689557" y="959549"/>
                <a:ext cx="61359" cy="84959"/>
              </a:xfrm>
              <a:custGeom>
                <a:avLst/>
                <a:gdLst/>
                <a:ahLst/>
                <a:cxnLst>
                  <a:cxn ang="0">
                    <a:pos x="0" y="108"/>
                  </a:cxn>
                  <a:cxn ang="0">
                    <a:pos x="14" y="0"/>
                  </a:cxn>
                  <a:cxn ang="0">
                    <a:pos x="78" y="0"/>
                  </a:cxn>
                  <a:cxn ang="0">
                    <a:pos x="76" y="8"/>
                  </a:cxn>
                  <a:cxn ang="0">
                    <a:pos x="24" y="8"/>
                  </a:cxn>
                  <a:cxn ang="0">
                    <a:pos x="20" y="48"/>
                  </a:cxn>
                  <a:cxn ang="0">
                    <a:pos x="60" y="48"/>
                  </a:cxn>
                  <a:cxn ang="0">
                    <a:pos x="58" y="56"/>
                  </a:cxn>
                  <a:cxn ang="0">
                    <a:pos x="18" y="56"/>
                  </a:cxn>
                  <a:cxn ang="0">
                    <a:pos x="14" y="98"/>
                  </a:cxn>
                  <a:cxn ang="0">
                    <a:pos x="66" y="98"/>
                  </a:cxn>
                  <a:cxn ang="0">
                    <a:pos x="66" y="108"/>
                  </a:cxn>
                  <a:cxn ang="0">
                    <a:pos x="0" y="108"/>
                  </a:cxn>
                </a:cxnLst>
                <a:rect l="0" t="0" r="r" b="b"/>
                <a:pathLst>
                  <a:path w="78" h="108">
                    <a:moveTo>
                      <a:pt x="0" y="108"/>
                    </a:moveTo>
                    <a:lnTo>
                      <a:pt x="14" y="0"/>
                    </a:lnTo>
                    <a:lnTo>
                      <a:pt x="78" y="0"/>
                    </a:lnTo>
                    <a:lnTo>
                      <a:pt x="76" y="8"/>
                    </a:lnTo>
                    <a:lnTo>
                      <a:pt x="24" y="8"/>
                    </a:lnTo>
                    <a:lnTo>
                      <a:pt x="20" y="48"/>
                    </a:lnTo>
                    <a:lnTo>
                      <a:pt x="60" y="48"/>
                    </a:lnTo>
                    <a:lnTo>
                      <a:pt x="58" y="56"/>
                    </a:lnTo>
                    <a:lnTo>
                      <a:pt x="18" y="56"/>
                    </a:lnTo>
                    <a:lnTo>
                      <a:pt x="14" y="98"/>
                    </a:lnTo>
                    <a:lnTo>
                      <a:pt x="66" y="98"/>
                    </a:lnTo>
                    <a:lnTo>
                      <a:pt x="66" y="108"/>
                    </a:lnTo>
                    <a:lnTo>
                      <a:pt x="0" y="108"/>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4" name="Freeform 93"/>
              <p:cNvSpPr>
                <a:spLocks noEditPoints="1"/>
              </p:cNvSpPr>
              <p:nvPr/>
            </p:nvSpPr>
            <p:spPr bwMode="auto">
              <a:xfrm>
                <a:off x="8754063" y="953256"/>
                <a:ext cx="62932" cy="92825"/>
              </a:xfrm>
              <a:custGeom>
                <a:avLst/>
                <a:gdLst/>
                <a:ahLst/>
                <a:cxnLst>
                  <a:cxn ang="0">
                    <a:pos x="66" y="114"/>
                  </a:cxn>
                  <a:cxn ang="0">
                    <a:pos x="60" y="116"/>
                  </a:cxn>
                  <a:cxn ang="0">
                    <a:pos x="52" y="116"/>
                  </a:cxn>
                  <a:cxn ang="0">
                    <a:pos x="46" y="118"/>
                  </a:cxn>
                  <a:cxn ang="0">
                    <a:pos x="38" y="118"/>
                  </a:cxn>
                  <a:cxn ang="0">
                    <a:pos x="20" y="114"/>
                  </a:cxn>
                  <a:cxn ang="0">
                    <a:pos x="14" y="112"/>
                  </a:cxn>
                  <a:cxn ang="0">
                    <a:pos x="8" y="106"/>
                  </a:cxn>
                  <a:cxn ang="0">
                    <a:pos x="0" y="94"/>
                  </a:cxn>
                  <a:cxn ang="0">
                    <a:pos x="0" y="86"/>
                  </a:cxn>
                  <a:cxn ang="0">
                    <a:pos x="0" y="76"/>
                  </a:cxn>
                  <a:cxn ang="0">
                    <a:pos x="4" y="58"/>
                  </a:cxn>
                  <a:cxn ang="0">
                    <a:pos x="8" y="50"/>
                  </a:cxn>
                  <a:cxn ang="0">
                    <a:pos x="14" y="44"/>
                  </a:cxn>
                  <a:cxn ang="0">
                    <a:pos x="28" y="36"/>
                  </a:cxn>
                  <a:cxn ang="0">
                    <a:pos x="36" y="34"/>
                  </a:cxn>
                  <a:cxn ang="0">
                    <a:pos x="44" y="32"/>
                  </a:cxn>
                  <a:cxn ang="0">
                    <a:pos x="52" y="32"/>
                  </a:cxn>
                  <a:cxn ang="0">
                    <a:pos x="68" y="0"/>
                  </a:cxn>
                  <a:cxn ang="0">
                    <a:pos x="80" y="0"/>
                  </a:cxn>
                  <a:cxn ang="0">
                    <a:pos x="78" y="16"/>
                  </a:cxn>
                  <a:cxn ang="0">
                    <a:pos x="76" y="38"/>
                  </a:cxn>
                  <a:cxn ang="0">
                    <a:pos x="72" y="62"/>
                  </a:cxn>
                  <a:cxn ang="0">
                    <a:pos x="70" y="84"/>
                  </a:cxn>
                  <a:cxn ang="0">
                    <a:pos x="68" y="102"/>
                  </a:cxn>
                  <a:cxn ang="0">
                    <a:pos x="66" y="114"/>
                  </a:cxn>
                  <a:cxn ang="0">
                    <a:pos x="62" y="44"/>
                  </a:cxn>
                  <a:cxn ang="0">
                    <a:pos x="54" y="42"/>
                  </a:cxn>
                  <a:cxn ang="0">
                    <a:pos x="46" y="42"/>
                  </a:cxn>
                  <a:cxn ang="0">
                    <a:pos x="28" y="46"/>
                  </a:cxn>
                  <a:cxn ang="0">
                    <a:pos x="24" y="50"/>
                  </a:cxn>
                  <a:cxn ang="0">
                    <a:pos x="16" y="60"/>
                  </a:cxn>
                  <a:cxn ang="0">
                    <a:pos x="12" y="76"/>
                  </a:cxn>
                  <a:cxn ang="0">
                    <a:pos x="14" y="88"/>
                  </a:cxn>
                  <a:cxn ang="0">
                    <a:pos x="18" y="100"/>
                  </a:cxn>
                  <a:cxn ang="0">
                    <a:pos x="22" y="104"/>
                  </a:cxn>
                  <a:cxn ang="0">
                    <a:pos x="26" y="106"/>
                  </a:cxn>
                  <a:cxn ang="0">
                    <a:pos x="40" y="108"/>
                  </a:cxn>
                  <a:cxn ang="0">
                    <a:pos x="46" y="108"/>
                  </a:cxn>
                  <a:cxn ang="0">
                    <a:pos x="56" y="108"/>
                  </a:cxn>
                </a:cxnLst>
                <a:rect l="0" t="0" r="r" b="b"/>
                <a:pathLst>
                  <a:path w="80" h="118">
                    <a:moveTo>
                      <a:pt x="66" y="114"/>
                    </a:moveTo>
                    <a:lnTo>
                      <a:pt x="66" y="114"/>
                    </a:lnTo>
                    <a:lnTo>
                      <a:pt x="60" y="116"/>
                    </a:lnTo>
                    <a:lnTo>
                      <a:pt x="60" y="116"/>
                    </a:lnTo>
                    <a:lnTo>
                      <a:pt x="52" y="116"/>
                    </a:lnTo>
                    <a:lnTo>
                      <a:pt x="52" y="116"/>
                    </a:lnTo>
                    <a:lnTo>
                      <a:pt x="46" y="118"/>
                    </a:lnTo>
                    <a:lnTo>
                      <a:pt x="46" y="118"/>
                    </a:lnTo>
                    <a:lnTo>
                      <a:pt x="38" y="118"/>
                    </a:lnTo>
                    <a:lnTo>
                      <a:pt x="38" y="118"/>
                    </a:lnTo>
                    <a:lnTo>
                      <a:pt x="28" y="116"/>
                    </a:lnTo>
                    <a:lnTo>
                      <a:pt x="20" y="114"/>
                    </a:lnTo>
                    <a:lnTo>
                      <a:pt x="20" y="114"/>
                    </a:lnTo>
                    <a:lnTo>
                      <a:pt x="14" y="112"/>
                    </a:lnTo>
                    <a:lnTo>
                      <a:pt x="8" y="106"/>
                    </a:lnTo>
                    <a:lnTo>
                      <a:pt x="8" y="106"/>
                    </a:lnTo>
                    <a:lnTo>
                      <a:pt x="4" y="100"/>
                    </a:lnTo>
                    <a:lnTo>
                      <a:pt x="0" y="94"/>
                    </a:lnTo>
                    <a:lnTo>
                      <a:pt x="0" y="94"/>
                    </a:lnTo>
                    <a:lnTo>
                      <a:pt x="0" y="86"/>
                    </a:lnTo>
                    <a:lnTo>
                      <a:pt x="0" y="76"/>
                    </a:lnTo>
                    <a:lnTo>
                      <a:pt x="0" y="76"/>
                    </a:lnTo>
                    <a:lnTo>
                      <a:pt x="2" y="66"/>
                    </a:lnTo>
                    <a:lnTo>
                      <a:pt x="4" y="58"/>
                    </a:lnTo>
                    <a:lnTo>
                      <a:pt x="4" y="58"/>
                    </a:lnTo>
                    <a:lnTo>
                      <a:pt x="8" y="50"/>
                    </a:lnTo>
                    <a:lnTo>
                      <a:pt x="14" y="44"/>
                    </a:lnTo>
                    <a:lnTo>
                      <a:pt x="14" y="44"/>
                    </a:lnTo>
                    <a:lnTo>
                      <a:pt x="20" y="40"/>
                    </a:lnTo>
                    <a:lnTo>
                      <a:pt x="28" y="36"/>
                    </a:lnTo>
                    <a:lnTo>
                      <a:pt x="28" y="36"/>
                    </a:lnTo>
                    <a:lnTo>
                      <a:pt x="36" y="34"/>
                    </a:lnTo>
                    <a:lnTo>
                      <a:pt x="44" y="32"/>
                    </a:lnTo>
                    <a:lnTo>
                      <a:pt x="44" y="32"/>
                    </a:lnTo>
                    <a:lnTo>
                      <a:pt x="52" y="32"/>
                    </a:lnTo>
                    <a:lnTo>
                      <a:pt x="52" y="32"/>
                    </a:lnTo>
                    <a:lnTo>
                      <a:pt x="64" y="34"/>
                    </a:lnTo>
                    <a:lnTo>
                      <a:pt x="68" y="0"/>
                    </a:lnTo>
                    <a:lnTo>
                      <a:pt x="80" y="0"/>
                    </a:lnTo>
                    <a:lnTo>
                      <a:pt x="80" y="0"/>
                    </a:lnTo>
                    <a:lnTo>
                      <a:pt x="78" y="16"/>
                    </a:lnTo>
                    <a:lnTo>
                      <a:pt x="78" y="16"/>
                    </a:lnTo>
                    <a:lnTo>
                      <a:pt x="76" y="38"/>
                    </a:lnTo>
                    <a:lnTo>
                      <a:pt x="76" y="38"/>
                    </a:lnTo>
                    <a:lnTo>
                      <a:pt x="72" y="62"/>
                    </a:lnTo>
                    <a:lnTo>
                      <a:pt x="72" y="62"/>
                    </a:lnTo>
                    <a:lnTo>
                      <a:pt x="70" y="84"/>
                    </a:lnTo>
                    <a:lnTo>
                      <a:pt x="70" y="84"/>
                    </a:lnTo>
                    <a:lnTo>
                      <a:pt x="68" y="102"/>
                    </a:lnTo>
                    <a:lnTo>
                      <a:pt x="68" y="102"/>
                    </a:lnTo>
                    <a:lnTo>
                      <a:pt x="66" y="114"/>
                    </a:lnTo>
                    <a:lnTo>
                      <a:pt x="66" y="114"/>
                    </a:lnTo>
                    <a:close/>
                    <a:moveTo>
                      <a:pt x="62" y="44"/>
                    </a:moveTo>
                    <a:lnTo>
                      <a:pt x="62" y="44"/>
                    </a:lnTo>
                    <a:lnTo>
                      <a:pt x="54" y="42"/>
                    </a:lnTo>
                    <a:lnTo>
                      <a:pt x="54" y="42"/>
                    </a:lnTo>
                    <a:lnTo>
                      <a:pt x="46" y="42"/>
                    </a:lnTo>
                    <a:lnTo>
                      <a:pt x="46" y="42"/>
                    </a:lnTo>
                    <a:lnTo>
                      <a:pt x="34" y="44"/>
                    </a:lnTo>
                    <a:lnTo>
                      <a:pt x="28" y="46"/>
                    </a:lnTo>
                    <a:lnTo>
                      <a:pt x="24" y="50"/>
                    </a:lnTo>
                    <a:lnTo>
                      <a:pt x="24" y="50"/>
                    </a:lnTo>
                    <a:lnTo>
                      <a:pt x="20" y="54"/>
                    </a:lnTo>
                    <a:lnTo>
                      <a:pt x="16" y="60"/>
                    </a:lnTo>
                    <a:lnTo>
                      <a:pt x="12" y="76"/>
                    </a:lnTo>
                    <a:lnTo>
                      <a:pt x="12" y="76"/>
                    </a:lnTo>
                    <a:lnTo>
                      <a:pt x="14" y="88"/>
                    </a:lnTo>
                    <a:lnTo>
                      <a:pt x="14" y="88"/>
                    </a:lnTo>
                    <a:lnTo>
                      <a:pt x="16" y="94"/>
                    </a:lnTo>
                    <a:lnTo>
                      <a:pt x="18" y="100"/>
                    </a:lnTo>
                    <a:lnTo>
                      <a:pt x="18" y="100"/>
                    </a:lnTo>
                    <a:lnTo>
                      <a:pt x="22" y="104"/>
                    </a:lnTo>
                    <a:lnTo>
                      <a:pt x="26" y="106"/>
                    </a:lnTo>
                    <a:lnTo>
                      <a:pt x="26" y="106"/>
                    </a:lnTo>
                    <a:lnTo>
                      <a:pt x="32" y="108"/>
                    </a:lnTo>
                    <a:lnTo>
                      <a:pt x="40" y="108"/>
                    </a:lnTo>
                    <a:lnTo>
                      <a:pt x="40" y="108"/>
                    </a:lnTo>
                    <a:lnTo>
                      <a:pt x="46" y="108"/>
                    </a:lnTo>
                    <a:lnTo>
                      <a:pt x="46" y="108"/>
                    </a:lnTo>
                    <a:lnTo>
                      <a:pt x="56" y="108"/>
                    </a:lnTo>
                    <a:lnTo>
                      <a:pt x="62" y="44"/>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5" name="Freeform 94"/>
              <p:cNvSpPr>
                <a:spLocks noEditPoints="1"/>
              </p:cNvSpPr>
              <p:nvPr/>
            </p:nvSpPr>
            <p:spPr bwMode="auto">
              <a:xfrm>
                <a:off x="8824862" y="978429"/>
                <a:ext cx="67652" cy="92825"/>
              </a:xfrm>
              <a:custGeom>
                <a:avLst/>
                <a:gdLst/>
                <a:ahLst/>
                <a:cxnLst>
                  <a:cxn ang="0">
                    <a:pos x="64" y="8"/>
                  </a:cxn>
                  <a:cxn ang="0">
                    <a:pos x="70" y="16"/>
                  </a:cxn>
                  <a:cxn ang="0">
                    <a:pos x="72" y="28"/>
                  </a:cxn>
                  <a:cxn ang="0">
                    <a:pos x="68" y="40"/>
                  </a:cxn>
                  <a:cxn ang="0">
                    <a:pos x="60" y="50"/>
                  </a:cxn>
                  <a:cxn ang="0">
                    <a:pos x="48" y="54"/>
                  </a:cxn>
                  <a:cxn ang="0">
                    <a:pos x="30" y="56"/>
                  </a:cxn>
                  <a:cxn ang="0">
                    <a:pos x="26" y="54"/>
                  </a:cxn>
                  <a:cxn ang="0">
                    <a:pos x="16" y="64"/>
                  </a:cxn>
                  <a:cxn ang="0">
                    <a:pos x="16" y="70"/>
                  </a:cxn>
                  <a:cxn ang="0">
                    <a:pos x="26" y="74"/>
                  </a:cxn>
                  <a:cxn ang="0">
                    <a:pos x="36" y="76"/>
                  </a:cxn>
                  <a:cxn ang="0">
                    <a:pos x="52" y="76"/>
                  </a:cxn>
                  <a:cxn ang="0">
                    <a:pos x="64" y="78"/>
                  </a:cxn>
                  <a:cxn ang="0">
                    <a:pos x="70" y="82"/>
                  </a:cxn>
                  <a:cxn ang="0">
                    <a:pos x="72" y="92"/>
                  </a:cxn>
                  <a:cxn ang="0">
                    <a:pos x="68" y="106"/>
                  </a:cxn>
                  <a:cxn ang="0">
                    <a:pos x="56" y="114"/>
                  </a:cxn>
                  <a:cxn ang="0">
                    <a:pos x="30" y="118"/>
                  </a:cxn>
                  <a:cxn ang="0">
                    <a:pos x="14" y="118"/>
                  </a:cxn>
                  <a:cxn ang="0">
                    <a:pos x="0" y="106"/>
                  </a:cxn>
                  <a:cxn ang="0">
                    <a:pos x="28" y="110"/>
                  </a:cxn>
                  <a:cxn ang="0">
                    <a:pos x="36" y="110"/>
                  </a:cxn>
                  <a:cxn ang="0">
                    <a:pos x="56" y="102"/>
                  </a:cxn>
                  <a:cxn ang="0">
                    <a:pos x="60" y="96"/>
                  </a:cxn>
                  <a:cxn ang="0">
                    <a:pos x="58" y="90"/>
                  </a:cxn>
                  <a:cxn ang="0">
                    <a:pos x="48" y="86"/>
                  </a:cxn>
                  <a:cxn ang="0">
                    <a:pos x="40" y="86"/>
                  </a:cxn>
                  <a:cxn ang="0">
                    <a:pos x="28" y="86"/>
                  </a:cxn>
                  <a:cxn ang="0">
                    <a:pos x="20" y="86"/>
                  </a:cxn>
                  <a:cxn ang="0">
                    <a:pos x="4" y="80"/>
                  </a:cxn>
                  <a:cxn ang="0">
                    <a:pos x="2" y="70"/>
                  </a:cxn>
                  <a:cxn ang="0">
                    <a:pos x="8" y="60"/>
                  </a:cxn>
                  <a:cxn ang="0">
                    <a:pos x="18" y="52"/>
                  </a:cxn>
                  <a:cxn ang="0">
                    <a:pos x="8" y="42"/>
                  </a:cxn>
                  <a:cxn ang="0">
                    <a:pos x="4" y="28"/>
                  </a:cxn>
                  <a:cxn ang="0">
                    <a:pos x="8" y="16"/>
                  </a:cxn>
                  <a:cxn ang="0">
                    <a:pos x="18" y="8"/>
                  </a:cxn>
                  <a:cxn ang="0">
                    <a:pos x="42" y="0"/>
                  </a:cxn>
                  <a:cxn ang="0">
                    <a:pos x="48" y="2"/>
                  </a:cxn>
                  <a:cxn ang="0">
                    <a:pos x="84" y="10"/>
                  </a:cxn>
                  <a:cxn ang="0">
                    <a:pos x="74" y="8"/>
                  </a:cxn>
                  <a:cxn ang="0">
                    <a:pos x="58" y="20"/>
                  </a:cxn>
                  <a:cxn ang="0">
                    <a:pos x="50" y="10"/>
                  </a:cxn>
                  <a:cxn ang="0">
                    <a:pos x="32" y="10"/>
                  </a:cxn>
                  <a:cxn ang="0">
                    <a:pos x="22" y="20"/>
                  </a:cxn>
                  <a:cxn ang="0">
                    <a:pos x="20" y="36"/>
                  </a:cxn>
                  <a:cxn ang="0">
                    <a:pos x="28" y="46"/>
                  </a:cxn>
                  <a:cxn ang="0">
                    <a:pos x="46" y="46"/>
                  </a:cxn>
                  <a:cxn ang="0">
                    <a:pos x="60" y="28"/>
                  </a:cxn>
                </a:cxnLst>
                <a:rect l="0" t="0" r="r" b="b"/>
                <a:pathLst>
                  <a:path w="86" h="118">
                    <a:moveTo>
                      <a:pt x="74" y="8"/>
                    </a:moveTo>
                    <a:lnTo>
                      <a:pt x="74" y="8"/>
                    </a:lnTo>
                    <a:lnTo>
                      <a:pt x="64" y="8"/>
                    </a:lnTo>
                    <a:lnTo>
                      <a:pt x="64" y="8"/>
                    </a:lnTo>
                    <a:lnTo>
                      <a:pt x="68" y="12"/>
                    </a:lnTo>
                    <a:lnTo>
                      <a:pt x="70" y="16"/>
                    </a:lnTo>
                    <a:lnTo>
                      <a:pt x="70" y="16"/>
                    </a:lnTo>
                    <a:lnTo>
                      <a:pt x="72" y="22"/>
                    </a:lnTo>
                    <a:lnTo>
                      <a:pt x="72" y="28"/>
                    </a:lnTo>
                    <a:lnTo>
                      <a:pt x="72" y="28"/>
                    </a:lnTo>
                    <a:lnTo>
                      <a:pt x="70" y="36"/>
                    </a:lnTo>
                    <a:lnTo>
                      <a:pt x="68" y="40"/>
                    </a:lnTo>
                    <a:lnTo>
                      <a:pt x="68" y="40"/>
                    </a:lnTo>
                    <a:lnTo>
                      <a:pt x="64" y="46"/>
                    </a:lnTo>
                    <a:lnTo>
                      <a:pt x="60" y="50"/>
                    </a:lnTo>
                    <a:lnTo>
                      <a:pt x="60" y="50"/>
                    </a:lnTo>
                    <a:lnTo>
                      <a:pt x="48" y="54"/>
                    </a:lnTo>
                    <a:lnTo>
                      <a:pt x="48" y="54"/>
                    </a:lnTo>
                    <a:lnTo>
                      <a:pt x="36" y="56"/>
                    </a:lnTo>
                    <a:lnTo>
                      <a:pt x="36" y="56"/>
                    </a:lnTo>
                    <a:lnTo>
                      <a:pt x="30" y="56"/>
                    </a:lnTo>
                    <a:lnTo>
                      <a:pt x="30" y="56"/>
                    </a:lnTo>
                    <a:lnTo>
                      <a:pt x="26" y="54"/>
                    </a:lnTo>
                    <a:lnTo>
                      <a:pt x="26" y="54"/>
                    </a:lnTo>
                    <a:lnTo>
                      <a:pt x="18" y="60"/>
                    </a:lnTo>
                    <a:lnTo>
                      <a:pt x="18" y="60"/>
                    </a:lnTo>
                    <a:lnTo>
                      <a:pt x="16" y="64"/>
                    </a:lnTo>
                    <a:lnTo>
                      <a:pt x="14" y="68"/>
                    </a:lnTo>
                    <a:lnTo>
                      <a:pt x="14" y="68"/>
                    </a:lnTo>
                    <a:lnTo>
                      <a:pt x="16" y="70"/>
                    </a:lnTo>
                    <a:lnTo>
                      <a:pt x="18" y="72"/>
                    </a:lnTo>
                    <a:lnTo>
                      <a:pt x="18" y="72"/>
                    </a:lnTo>
                    <a:lnTo>
                      <a:pt x="26" y="74"/>
                    </a:lnTo>
                    <a:lnTo>
                      <a:pt x="26" y="74"/>
                    </a:lnTo>
                    <a:lnTo>
                      <a:pt x="36" y="76"/>
                    </a:lnTo>
                    <a:lnTo>
                      <a:pt x="36" y="76"/>
                    </a:lnTo>
                    <a:lnTo>
                      <a:pt x="42" y="74"/>
                    </a:lnTo>
                    <a:lnTo>
                      <a:pt x="42" y="74"/>
                    </a:lnTo>
                    <a:lnTo>
                      <a:pt x="52" y="76"/>
                    </a:lnTo>
                    <a:lnTo>
                      <a:pt x="52" y="76"/>
                    </a:lnTo>
                    <a:lnTo>
                      <a:pt x="64" y="78"/>
                    </a:lnTo>
                    <a:lnTo>
                      <a:pt x="64" y="78"/>
                    </a:lnTo>
                    <a:lnTo>
                      <a:pt x="68" y="80"/>
                    </a:lnTo>
                    <a:lnTo>
                      <a:pt x="70" y="82"/>
                    </a:lnTo>
                    <a:lnTo>
                      <a:pt x="70" y="82"/>
                    </a:lnTo>
                    <a:lnTo>
                      <a:pt x="72" y="86"/>
                    </a:lnTo>
                    <a:lnTo>
                      <a:pt x="72" y="92"/>
                    </a:lnTo>
                    <a:lnTo>
                      <a:pt x="72" y="92"/>
                    </a:lnTo>
                    <a:lnTo>
                      <a:pt x="72" y="100"/>
                    </a:lnTo>
                    <a:lnTo>
                      <a:pt x="68" y="106"/>
                    </a:lnTo>
                    <a:lnTo>
                      <a:pt x="68" y="106"/>
                    </a:lnTo>
                    <a:lnTo>
                      <a:pt x="62" y="110"/>
                    </a:lnTo>
                    <a:lnTo>
                      <a:pt x="56" y="114"/>
                    </a:lnTo>
                    <a:lnTo>
                      <a:pt x="56" y="114"/>
                    </a:lnTo>
                    <a:lnTo>
                      <a:pt x="42" y="116"/>
                    </a:lnTo>
                    <a:lnTo>
                      <a:pt x="42" y="116"/>
                    </a:lnTo>
                    <a:lnTo>
                      <a:pt x="30" y="118"/>
                    </a:lnTo>
                    <a:lnTo>
                      <a:pt x="30" y="118"/>
                    </a:lnTo>
                    <a:lnTo>
                      <a:pt x="14" y="118"/>
                    </a:lnTo>
                    <a:lnTo>
                      <a:pt x="14" y="118"/>
                    </a:lnTo>
                    <a:lnTo>
                      <a:pt x="0" y="116"/>
                    </a:lnTo>
                    <a:lnTo>
                      <a:pt x="0" y="106"/>
                    </a:lnTo>
                    <a:lnTo>
                      <a:pt x="0" y="106"/>
                    </a:lnTo>
                    <a:lnTo>
                      <a:pt x="14" y="108"/>
                    </a:lnTo>
                    <a:lnTo>
                      <a:pt x="14" y="108"/>
                    </a:lnTo>
                    <a:lnTo>
                      <a:pt x="28" y="110"/>
                    </a:lnTo>
                    <a:lnTo>
                      <a:pt x="28" y="110"/>
                    </a:lnTo>
                    <a:lnTo>
                      <a:pt x="36" y="110"/>
                    </a:lnTo>
                    <a:lnTo>
                      <a:pt x="36" y="110"/>
                    </a:lnTo>
                    <a:lnTo>
                      <a:pt x="46" y="106"/>
                    </a:lnTo>
                    <a:lnTo>
                      <a:pt x="46" y="106"/>
                    </a:lnTo>
                    <a:lnTo>
                      <a:pt x="56" y="102"/>
                    </a:lnTo>
                    <a:lnTo>
                      <a:pt x="56" y="102"/>
                    </a:lnTo>
                    <a:lnTo>
                      <a:pt x="58" y="100"/>
                    </a:lnTo>
                    <a:lnTo>
                      <a:pt x="60" y="96"/>
                    </a:lnTo>
                    <a:lnTo>
                      <a:pt x="60" y="96"/>
                    </a:lnTo>
                    <a:lnTo>
                      <a:pt x="58" y="90"/>
                    </a:lnTo>
                    <a:lnTo>
                      <a:pt x="58" y="90"/>
                    </a:lnTo>
                    <a:lnTo>
                      <a:pt x="54" y="88"/>
                    </a:lnTo>
                    <a:lnTo>
                      <a:pt x="54" y="88"/>
                    </a:lnTo>
                    <a:lnTo>
                      <a:pt x="48" y="86"/>
                    </a:lnTo>
                    <a:lnTo>
                      <a:pt x="48" y="86"/>
                    </a:lnTo>
                    <a:lnTo>
                      <a:pt x="40" y="86"/>
                    </a:lnTo>
                    <a:lnTo>
                      <a:pt x="40" y="86"/>
                    </a:lnTo>
                    <a:lnTo>
                      <a:pt x="34" y="86"/>
                    </a:lnTo>
                    <a:lnTo>
                      <a:pt x="34" y="86"/>
                    </a:lnTo>
                    <a:lnTo>
                      <a:pt x="28" y="86"/>
                    </a:lnTo>
                    <a:lnTo>
                      <a:pt x="28" y="86"/>
                    </a:lnTo>
                    <a:lnTo>
                      <a:pt x="20" y="86"/>
                    </a:lnTo>
                    <a:lnTo>
                      <a:pt x="20" y="86"/>
                    </a:lnTo>
                    <a:lnTo>
                      <a:pt x="10" y="84"/>
                    </a:lnTo>
                    <a:lnTo>
                      <a:pt x="10" y="84"/>
                    </a:lnTo>
                    <a:lnTo>
                      <a:pt x="4" y="80"/>
                    </a:lnTo>
                    <a:lnTo>
                      <a:pt x="4" y="80"/>
                    </a:lnTo>
                    <a:lnTo>
                      <a:pt x="2" y="76"/>
                    </a:lnTo>
                    <a:lnTo>
                      <a:pt x="2" y="70"/>
                    </a:lnTo>
                    <a:lnTo>
                      <a:pt x="2" y="70"/>
                    </a:lnTo>
                    <a:lnTo>
                      <a:pt x="4" y="64"/>
                    </a:lnTo>
                    <a:lnTo>
                      <a:pt x="8" y="60"/>
                    </a:lnTo>
                    <a:lnTo>
                      <a:pt x="8" y="60"/>
                    </a:lnTo>
                    <a:lnTo>
                      <a:pt x="18" y="52"/>
                    </a:lnTo>
                    <a:lnTo>
                      <a:pt x="18" y="52"/>
                    </a:lnTo>
                    <a:lnTo>
                      <a:pt x="12" y="48"/>
                    </a:lnTo>
                    <a:lnTo>
                      <a:pt x="8" y="42"/>
                    </a:lnTo>
                    <a:lnTo>
                      <a:pt x="8" y="42"/>
                    </a:lnTo>
                    <a:lnTo>
                      <a:pt x="4" y="36"/>
                    </a:lnTo>
                    <a:lnTo>
                      <a:pt x="4" y="28"/>
                    </a:lnTo>
                    <a:lnTo>
                      <a:pt x="4" y="28"/>
                    </a:lnTo>
                    <a:lnTo>
                      <a:pt x="6" y="22"/>
                    </a:lnTo>
                    <a:lnTo>
                      <a:pt x="8" y="16"/>
                    </a:lnTo>
                    <a:lnTo>
                      <a:pt x="8" y="16"/>
                    </a:lnTo>
                    <a:lnTo>
                      <a:pt x="12" y="10"/>
                    </a:lnTo>
                    <a:lnTo>
                      <a:pt x="18" y="8"/>
                    </a:lnTo>
                    <a:lnTo>
                      <a:pt x="18" y="8"/>
                    </a:lnTo>
                    <a:lnTo>
                      <a:pt x="30" y="2"/>
                    </a:lnTo>
                    <a:lnTo>
                      <a:pt x="30" y="2"/>
                    </a:lnTo>
                    <a:lnTo>
                      <a:pt x="42" y="0"/>
                    </a:lnTo>
                    <a:lnTo>
                      <a:pt x="42" y="0"/>
                    </a:lnTo>
                    <a:lnTo>
                      <a:pt x="48" y="2"/>
                    </a:lnTo>
                    <a:lnTo>
                      <a:pt x="48" y="2"/>
                    </a:lnTo>
                    <a:lnTo>
                      <a:pt x="54" y="2"/>
                    </a:lnTo>
                    <a:lnTo>
                      <a:pt x="86" y="0"/>
                    </a:lnTo>
                    <a:lnTo>
                      <a:pt x="84" y="10"/>
                    </a:lnTo>
                    <a:lnTo>
                      <a:pt x="84" y="10"/>
                    </a:lnTo>
                    <a:lnTo>
                      <a:pt x="74" y="8"/>
                    </a:lnTo>
                    <a:lnTo>
                      <a:pt x="74" y="8"/>
                    </a:lnTo>
                    <a:close/>
                    <a:moveTo>
                      <a:pt x="60" y="28"/>
                    </a:moveTo>
                    <a:lnTo>
                      <a:pt x="60" y="28"/>
                    </a:lnTo>
                    <a:lnTo>
                      <a:pt x="58" y="20"/>
                    </a:lnTo>
                    <a:lnTo>
                      <a:pt x="56" y="14"/>
                    </a:lnTo>
                    <a:lnTo>
                      <a:pt x="56" y="14"/>
                    </a:lnTo>
                    <a:lnTo>
                      <a:pt x="50" y="10"/>
                    </a:lnTo>
                    <a:lnTo>
                      <a:pt x="42" y="8"/>
                    </a:lnTo>
                    <a:lnTo>
                      <a:pt x="42" y="8"/>
                    </a:lnTo>
                    <a:lnTo>
                      <a:pt x="32" y="10"/>
                    </a:lnTo>
                    <a:lnTo>
                      <a:pt x="26" y="14"/>
                    </a:lnTo>
                    <a:lnTo>
                      <a:pt x="26" y="14"/>
                    </a:lnTo>
                    <a:lnTo>
                      <a:pt x="22" y="20"/>
                    </a:lnTo>
                    <a:lnTo>
                      <a:pt x="18" y="28"/>
                    </a:lnTo>
                    <a:lnTo>
                      <a:pt x="18" y="28"/>
                    </a:lnTo>
                    <a:lnTo>
                      <a:pt x="20" y="36"/>
                    </a:lnTo>
                    <a:lnTo>
                      <a:pt x="22" y="42"/>
                    </a:lnTo>
                    <a:lnTo>
                      <a:pt x="22" y="42"/>
                    </a:lnTo>
                    <a:lnTo>
                      <a:pt x="28" y="46"/>
                    </a:lnTo>
                    <a:lnTo>
                      <a:pt x="36" y="48"/>
                    </a:lnTo>
                    <a:lnTo>
                      <a:pt x="36" y="48"/>
                    </a:lnTo>
                    <a:lnTo>
                      <a:pt x="46" y="46"/>
                    </a:lnTo>
                    <a:lnTo>
                      <a:pt x="52" y="42"/>
                    </a:lnTo>
                    <a:lnTo>
                      <a:pt x="56" y="36"/>
                    </a:lnTo>
                    <a:lnTo>
                      <a:pt x="60" y="28"/>
                    </a:lnTo>
                    <a:lnTo>
                      <a:pt x="60" y="28"/>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6" name="Freeform 95"/>
              <p:cNvSpPr>
                <a:spLocks noEditPoints="1"/>
              </p:cNvSpPr>
              <p:nvPr/>
            </p:nvSpPr>
            <p:spPr bwMode="auto">
              <a:xfrm>
                <a:off x="8897234" y="978429"/>
                <a:ext cx="58213" cy="67652"/>
              </a:xfrm>
              <a:custGeom>
                <a:avLst/>
                <a:gdLst/>
                <a:ahLst/>
                <a:cxnLst>
                  <a:cxn ang="0">
                    <a:pos x="12" y="46"/>
                  </a:cxn>
                  <a:cxn ang="0">
                    <a:pos x="14" y="64"/>
                  </a:cxn>
                  <a:cxn ang="0">
                    <a:pos x="18" y="70"/>
                  </a:cxn>
                  <a:cxn ang="0">
                    <a:pos x="22" y="72"/>
                  </a:cxn>
                  <a:cxn ang="0">
                    <a:pos x="34" y="76"/>
                  </a:cxn>
                  <a:cxn ang="0">
                    <a:pos x="44" y="78"/>
                  </a:cxn>
                  <a:cxn ang="0">
                    <a:pos x="54" y="76"/>
                  </a:cxn>
                  <a:cxn ang="0">
                    <a:pos x="64" y="74"/>
                  </a:cxn>
                  <a:cxn ang="0">
                    <a:pos x="64" y="82"/>
                  </a:cxn>
                  <a:cxn ang="0">
                    <a:pos x="50" y="86"/>
                  </a:cxn>
                  <a:cxn ang="0">
                    <a:pos x="38" y="86"/>
                  </a:cxn>
                  <a:cxn ang="0">
                    <a:pos x="20" y="82"/>
                  </a:cxn>
                  <a:cxn ang="0">
                    <a:pos x="6" y="74"/>
                  </a:cxn>
                  <a:cxn ang="0">
                    <a:pos x="2" y="68"/>
                  </a:cxn>
                  <a:cxn ang="0">
                    <a:pos x="0" y="52"/>
                  </a:cxn>
                  <a:cxn ang="0">
                    <a:pos x="0" y="42"/>
                  </a:cxn>
                  <a:cxn ang="0">
                    <a:pos x="6" y="22"/>
                  </a:cxn>
                  <a:cxn ang="0">
                    <a:pos x="10" y="16"/>
                  </a:cxn>
                  <a:cxn ang="0">
                    <a:pos x="14" y="10"/>
                  </a:cxn>
                  <a:cxn ang="0">
                    <a:pos x="28" y="2"/>
                  </a:cxn>
                  <a:cxn ang="0">
                    <a:pos x="42" y="0"/>
                  </a:cxn>
                  <a:cxn ang="0">
                    <a:pos x="50" y="2"/>
                  </a:cxn>
                  <a:cxn ang="0">
                    <a:pos x="58" y="4"/>
                  </a:cxn>
                  <a:cxn ang="0">
                    <a:pos x="70" y="12"/>
                  </a:cxn>
                  <a:cxn ang="0">
                    <a:pos x="72" y="18"/>
                  </a:cxn>
                  <a:cxn ang="0">
                    <a:pos x="74" y="26"/>
                  </a:cxn>
                  <a:cxn ang="0">
                    <a:pos x="74" y="46"/>
                  </a:cxn>
                  <a:cxn ang="0">
                    <a:pos x="62" y="26"/>
                  </a:cxn>
                  <a:cxn ang="0">
                    <a:pos x="58" y="18"/>
                  </a:cxn>
                  <a:cxn ang="0">
                    <a:pos x="56" y="14"/>
                  </a:cxn>
                  <a:cxn ang="0">
                    <a:pos x="52" y="10"/>
                  </a:cxn>
                  <a:cxn ang="0">
                    <a:pos x="40" y="8"/>
                  </a:cxn>
                  <a:cxn ang="0">
                    <a:pos x="30" y="10"/>
                  </a:cxn>
                  <a:cxn ang="0">
                    <a:pos x="22" y="16"/>
                  </a:cxn>
                  <a:cxn ang="0">
                    <a:pos x="14" y="38"/>
                  </a:cxn>
                  <a:cxn ang="0">
                    <a:pos x="60" y="38"/>
                  </a:cxn>
                  <a:cxn ang="0">
                    <a:pos x="62" y="26"/>
                  </a:cxn>
                </a:cxnLst>
                <a:rect l="0" t="0" r="r" b="b"/>
                <a:pathLst>
                  <a:path w="74" h="86">
                    <a:moveTo>
                      <a:pt x="12" y="46"/>
                    </a:moveTo>
                    <a:lnTo>
                      <a:pt x="12" y="46"/>
                    </a:lnTo>
                    <a:lnTo>
                      <a:pt x="12" y="56"/>
                    </a:lnTo>
                    <a:lnTo>
                      <a:pt x="14" y="64"/>
                    </a:lnTo>
                    <a:lnTo>
                      <a:pt x="14" y="64"/>
                    </a:lnTo>
                    <a:lnTo>
                      <a:pt x="18" y="70"/>
                    </a:lnTo>
                    <a:lnTo>
                      <a:pt x="22" y="72"/>
                    </a:lnTo>
                    <a:lnTo>
                      <a:pt x="22" y="72"/>
                    </a:lnTo>
                    <a:lnTo>
                      <a:pt x="28" y="76"/>
                    </a:lnTo>
                    <a:lnTo>
                      <a:pt x="34" y="76"/>
                    </a:lnTo>
                    <a:lnTo>
                      <a:pt x="34" y="76"/>
                    </a:lnTo>
                    <a:lnTo>
                      <a:pt x="44" y="78"/>
                    </a:lnTo>
                    <a:lnTo>
                      <a:pt x="44" y="78"/>
                    </a:lnTo>
                    <a:lnTo>
                      <a:pt x="54" y="76"/>
                    </a:lnTo>
                    <a:lnTo>
                      <a:pt x="54" y="76"/>
                    </a:lnTo>
                    <a:lnTo>
                      <a:pt x="64" y="74"/>
                    </a:lnTo>
                    <a:lnTo>
                      <a:pt x="64" y="82"/>
                    </a:lnTo>
                    <a:lnTo>
                      <a:pt x="64" y="82"/>
                    </a:lnTo>
                    <a:lnTo>
                      <a:pt x="50" y="86"/>
                    </a:lnTo>
                    <a:lnTo>
                      <a:pt x="50" y="86"/>
                    </a:lnTo>
                    <a:lnTo>
                      <a:pt x="38" y="86"/>
                    </a:lnTo>
                    <a:lnTo>
                      <a:pt x="38" y="86"/>
                    </a:lnTo>
                    <a:lnTo>
                      <a:pt x="28" y="84"/>
                    </a:lnTo>
                    <a:lnTo>
                      <a:pt x="20" y="82"/>
                    </a:lnTo>
                    <a:lnTo>
                      <a:pt x="12" y="80"/>
                    </a:lnTo>
                    <a:lnTo>
                      <a:pt x="6" y="74"/>
                    </a:lnTo>
                    <a:lnTo>
                      <a:pt x="6" y="74"/>
                    </a:lnTo>
                    <a:lnTo>
                      <a:pt x="2" y="68"/>
                    </a:lnTo>
                    <a:lnTo>
                      <a:pt x="0" y="60"/>
                    </a:lnTo>
                    <a:lnTo>
                      <a:pt x="0" y="52"/>
                    </a:lnTo>
                    <a:lnTo>
                      <a:pt x="0" y="42"/>
                    </a:lnTo>
                    <a:lnTo>
                      <a:pt x="0" y="42"/>
                    </a:lnTo>
                    <a:lnTo>
                      <a:pt x="2" y="32"/>
                    </a:lnTo>
                    <a:lnTo>
                      <a:pt x="6" y="22"/>
                    </a:lnTo>
                    <a:lnTo>
                      <a:pt x="6" y="22"/>
                    </a:lnTo>
                    <a:lnTo>
                      <a:pt x="10" y="16"/>
                    </a:lnTo>
                    <a:lnTo>
                      <a:pt x="14" y="10"/>
                    </a:lnTo>
                    <a:lnTo>
                      <a:pt x="14" y="10"/>
                    </a:lnTo>
                    <a:lnTo>
                      <a:pt x="20" y="6"/>
                    </a:lnTo>
                    <a:lnTo>
                      <a:pt x="28" y="2"/>
                    </a:lnTo>
                    <a:lnTo>
                      <a:pt x="28" y="2"/>
                    </a:lnTo>
                    <a:lnTo>
                      <a:pt x="42" y="0"/>
                    </a:lnTo>
                    <a:lnTo>
                      <a:pt x="42" y="0"/>
                    </a:lnTo>
                    <a:lnTo>
                      <a:pt x="50" y="2"/>
                    </a:lnTo>
                    <a:lnTo>
                      <a:pt x="58" y="4"/>
                    </a:lnTo>
                    <a:lnTo>
                      <a:pt x="58" y="4"/>
                    </a:lnTo>
                    <a:lnTo>
                      <a:pt x="64" y="8"/>
                    </a:lnTo>
                    <a:lnTo>
                      <a:pt x="70" y="12"/>
                    </a:lnTo>
                    <a:lnTo>
                      <a:pt x="70" y="12"/>
                    </a:lnTo>
                    <a:lnTo>
                      <a:pt x="72" y="18"/>
                    </a:lnTo>
                    <a:lnTo>
                      <a:pt x="74" y="26"/>
                    </a:lnTo>
                    <a:lnTo>
                      <a:pt x="74" y="26"/>
                    </a:lnTo>
                    <a:lnTo>
                      <a:pt x="74" y="44"/>
                    </a:lnTo>
                    <a:lnTo>
                      <a:pt x="74" y="46"/>
                    </a:lnTo>
                    <a:lnTo>
                      <a:pt x="12" y="46"/>
                    </a:lnTo>
                    <a:close/>
                    <a:moveTo>
                      <a:pt x="62" y="26"/>
                    </a:moveTo>
                    <a:lnTo>
                      <a:pt x="62" y="26"/>
                    </a:lnTo>
                    <a:lnTo>
                      <a:pt x="58" y="18"/>
                    </a:lnTo>
                    <a:lnTo>
                      <a:pt x="58" y="18"/>
                    </a:lnTo>
                    <a:lnTo>
                      <a:pt x="56" y="14"/>
                    </a:lnTo>
                    <a:lnTo>
                      <a:pt x="52" y="10"/>
                    </a:lnTo>
                    <a:lnTo>
                      <a:pt x="52" y="10"/>
                    </a:lnTo>
                    <a:lnTo>
                      <a:pt x="48" y="10"/>
                    </a:lnTo>
                    <a:lnTo>
                      <a:pt x="40" y="8"/>
                    </a:lnTo>
                    <a:lnTo>
                      <a:pt x="40" y="8"/>
                    </a:lnTo>
                    <a:lnTo>
                      <a:pt x="30" y="10"/>
                    </a:lnTo>
                    <a:lnTo>
                      <a:pt x="22" y="16"/>
                    </a:lnTo>
                    <a:lnTo>
                      <a:pt x="22" y="16"/>
                    </a:lnTo>
                    <a:lnTo>
                      <a:pt x="16" y="26"/>
                    </a:lnTo>
                    <a:lnTo>
                      <a:pt x="14" y="38"/>
                    </a:lnTo>
                    <a:lnTo>
                      <a:pt x="60" y="38"/>
                    </a:lnTo>
                    <a:lnTo>
                      <a:pt x="60" y="38"/>
                    </a:lnTo>
                    <a:lnTo>
                      <a:pt x="62" y="26"/>
                    </a:lnTo>
                    <a:lnTo>
                      <a:pt x="62" y="26"/>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sp>
            <p:nvSpPr>
              <p:cNvPr id="97" name="Freeform 27"/>
              <p:cNvSpPr>
                <a:spLocks noEditPoints="1"/>
              </p:cNvSpPr>
              <p:nvPr userDrawn="1"/>
            </p:nvSpPr>
            <p:spPr bwMode="auto">
              <a:xfrm>
                <a:off x="8954983" y="944641"/>
                <a:ext cx="45719" cy="45719"/>
              </a:xfrm>
              <a:custGeom>
                <a:avLst/>
                <a:gdLst/>
                <a:ahLst/>
                <a:cxnLst>
                  <a:cxn ang="0">
                    <a:pos x="104" y="63"/>
                  </a:cxn>
                  <a:cxn ang="0">
                    <a:pos x="96" y="81"/>
                  </a:cxn>
                  <a:cxn ang="0">
                    <a:pos x="82" y="95"/>
                  </a:cxn>
                  <a:cxn ang="0">
                    <a:pos x="62" y="103"/>
                  </a:cxn>
                  <a:cxn ang="0">
                    <a:pos x="42" y="103"/>
                  </a:cxn>
                  <a:cxn ang="0">
                    <a:pos x="24" y="95"/>
                  </a:cxn>
                  <a:cxn ang="0">
                    <a:pos x="9" y="81"/>
                  </a:cxn>
                  <a:cxn ang="0">
                    <a:pos x="0" y="63"/>
                  </a:cxn>
                  <a:cxn ang="0">
                    <a:pos x="0" y="42"/>
                  </a:cxn>
                  <a:cxn ang="0">
                    <a:pos x="9" y="23"/>
                  </a:cxn>
                  <a:cxn ang="0">
                    <a:pos x="24" y="9"/>
                  </a:cxn>
                  <a:cxn ang="0">
                    <a:pos x="42" y="1"/>
                  </a:cxn>
                  <a:cxn ang="0">
                    <a:pos x="62" y="1"/>
                  </a:cxn>
                  <a:cxn ang="0">
                    <a:pos x="82" y="9"/>
                  </a:cxn>
                  <a:cxn ang="0">
                    <a:pos x="96" y="23"/>
                  </a:cxn>
                  <a:cxn ang="0">
                    <a:pos x="104" y="42"/>
                  </a:cxn>
                  <a:cxn ang="0">
                    <a:pos x="96" y="53"/>
                  </a:cxn>
                  <a:cxn ang="0">
                    <a:pos x="93" y="36"/>
                  </a:cxn>
                  <a:cxn ang="0">
                    <a:pos x="83" y="22"/>
                  </a:cxn>
                  <a:cxn ang="0">
                    <a:pos x="69" y="11"/>
                  </a:cxn>
                  <a:cxn ang="0">
                    <a:pos x="52" y="9"/>
                  </a:cxn>
                  <a:cxn ang="0">
                    <a:pos x="35" y="11"/>
                  </a:cxn>
                  <a:cxn ang="0">
                    <a:pos x="21" y="22"/>
                  </a:cxn>
                  <a:cxn ang="0">
                    <a:pos x="12" y="36"/>
                  </a:cxn>
                  <a:cxn ang="0">
                    <a:pos x="8" y="53"/>
                  </a:cxn>
                  <a:cxn ang="0">
                    <a:pos x="12" y="69"/>
                  </a:cxn>
                  <a:cxn ang="0">
                    <a:pos x="21" y="84"/>
                  </a:cxn>
                  <a:cxn ang="0">
                    <a:pos x="35" y="93"/>
                  </a:cxn>
                  <a:cxn ang="0">
                    <a:pos x="52" y="96"/>
                  </a:cxn>
                  <a:cxn ang="0">
                    <a:pos x="69" y="93"/>
                  </a:cxn>
                  <a:cxn ang="0">
                    <a:pos x="83" y="84"/>
                  </a:cxn>
                  <a:cxn ang="0">
                    <a:pos x="93" y="69"/>
                  </a:cxn>
                  <a:cxn ang="0">
                    <a:pos x="96" y="53"/>
                  </a:cxn>
                  <a:cxn ang="0">
                    <a:pos x="51" y="58"/>
                  </a:cxn>
                  <a:cxn ang="0">
                    <a:pos x="34" y="78"/>
                  </a:cxn>
                  <a:cxn ang="0">
                    <a:pos x="52" y="24"/>
                  </a:cxn>
                  <a:cxn ang="0">
                    <a:pos x="68" y="28"/>
                  </a:cxn>
                  <a:cxn ang="0">
                    <a:pos x="73" y="37"/>
                  </a:cxn>
                  <a:cxn ang="0">
                    <a:pos x="71" y="46"/>
                  </a:cxn>
                  <a:cxn ang="0">
                    <a:pos x="66" y="54"/>
                  </a:cxn>
                  <a:cxn ang="0">
                    <a:pos x="65" y="78"/>
                  </a:cxn>
                  <a:cxn ang="0">
                    <a:pos x="62" y="36"/>
                  </a:cxn>
                  <a:cxn ang="0">
                    <a:pos x="56" y="31"/>
                  </a:cxn>
                  <a:cxn ang="0">
                    <a:pos x="43" y="51"/>
                  </a:cxn>
                  <a:cxn ang="0">
                    <a:pos x="56" y="51"/>
                  </a:cxn>
                  <a:cxn ang="0">
                    <a:pos x="62" y="46"/>
                  </a:cxn>
                </a:cxnLst>
                <a:rect l="0" t="0" r="r" b="b"/>
                <a:pathLst>
                  <a:path w="105" h="104">
                    <a:moveTo>
                      <a:pt x="105" y="53"/>
                    </a:moveTo>
                    <a:lnTo>
                      <a:pt x="105" y="53"/>
                    </a:lnTo>
                    <a:lnTo>
                      <a:pt x="104" y="63"/>
                    </a:lnTo>
                    <a:lnTo>
                      <a:pt x="100" y="72"/>
                    </a:lnTo>
                    <a:lnTo>
                      <a:pt x="100" y="72"/>
                    </a:lnTo>
                    <a:lnTo>
                      <a:pt x="96" y="81"/>
                    </a:lnTo>
                    <a:lnTo>
                      <a:pt x="90" y="89"/>
                    </a:lnTo>
                    <a:lnTo>
                      <a:pt x="90" y="89"/>
                    </a:lnTo>
                    <a:lnTo>
                      <a:pt x="82" y="95"/>
                    </a:lnTo>
                    <a:lnTo>
                      <a:pt x="73" y="100"/>
                    </a:lnTo>
                    <a:lnTo>
                      <a:pt x="73" y="100"/>
                    </a:lnTo>
                    <a:lnTo>
                      <a:pt x="62" y="103"/>
                    </a:lnTo>
                    <a:lnTo>
                      <a:pt x="52" y="104"/>
                    </a:lnTo>
                    <a:lnTo>
                      <a:pt x="52" y="104"/>
                    </a:lnTo>
                    <a:lnTo>
                      <a:pt x="42" y="103"/>
                    </a:lnTo>
                    <a:lnTo>
                      <a:pt x="31" y="100"/>
                    </a:lnTo>
                    <a:lnTo>
                      <a:pt x="31" y="100"/>
                    </a:lnTo>
                    <a:lnTo>
                      <a:pt x="24" y="95"/>
                    </a:lnTo>
                    <a:lnTo>
                      <a:pt x="16" y="89"/>
                    </a:lnTo>
                    <a:lnTo>
                      <a:pt x="16" y="89"/>
                    </a:lnTo>
                    <a:lnTo>
                      <a:pt x="9" y="81"/>
                    </a:lnTo>
                    <a:lnTo>
                      <a:pt x="4" y="72"/>
                    </a:lnTo>
                    <a:lnTo>
                      <a:pt x="4" y="72"/>
                    </a:lnTo>
                    <a:lnTo>
                      <a:pt x="0" y="63"/>
                    </a:lnTo>
                    <a:lnTo>
                      <a:pt x="0" y="53"/>
                    </a:lnTo>
                    <a:lnTo>
                      <a:pt x="0" y="53"/>
                    </a:lnTo>
                    <a:lnTo>
                      <a:pt x="0" y="42"/>
                    </a:lnTo>
                    <a:lnTo>
                      <a:pt x="4" y="32"/>
                    </a:lnTo>
                    <a:lnTo>
                      <a:pt x="4" y="32"/>
                    </a:lnTo>
                    <a:lnTo>
                      <a:pt x="9" y="23"/>
                    </a:lnTo>
                    <a:lnTo>
                      <a:pt x="16" y="15"/>
                    </a:lnTo>
                    <a:lnTo>
                      <a:pt x="16" y="15"/>
                    </a:lnTo>
                    <a:lnTo>
                      <a:pt x="24" y="9"/>
                    </a:lnTo>
                    <a:lnTo>
                      <a:pt x="31" y="4"/>
                    </a:lnTo>
                    <a:lnTo>
                      <a:pt x="31" y="4"/>
                    </a:lnTo>
                    <a:lnTo>
                      <a:pt x="42" y="1"/>
                    </a:lnTo>
                    <a:lnTo>
                      <a:pt x="52" y="0"/>
                    </a:lnTo>
                    <a:lnTo>
                      <a:pt x="52" y="0"/>
                    </a:lnTo>
                    <a:lnTo>
                      <a:pt x="62" y="1"/>
                    </a:lnTo>
                    <a:lnTo>
                      <a:pt x="73" y="4"/>
                    </a:lnTo>
                    <a:lnTo>
                      <a:pt x="73" y="4"/>
                    </a:lnTo>
                    <a:lnTo>
                      <a:pt x="82" y="9"/>
                    </a:lnTo>
                    <a:lnTo>
                      <a:pt x="90" y="15"/>
                    </a:lnTo>
                    <a:lnTo>
                      <a:pt x="90" y="15"/>
                    </a:lnTo>
                    <a:lnTo>
                      <a:pt x="96" y="23"/>
                    </a:lnTo>
                    <a:lnTo>
                      <a:pt x="100" y="32"/>
                    </a:lnTo>
                    <a:lnTo>
                      <a:pt x="100" y="32"/>
                    </a:lnTo>
                    <a:lnTo>
                      <a:pt x="104" y="42"/>
                    </a:lnTo>
                    <a:lnTo>
                      <a:pt x="105" y="53"/>
                    </a:lnTo>
                    <a:lnTo>
                      <a:pt x="105" y="53"/>
                    </a:lnTo>
                    <a:close/>
                    <a:moveTo>
                      <a:pt x="96" y="53"/>
                    </a:moveTo>
                    <a:lnTo>
                      <a:pt x="96" y="53"/>
                    </a:lnTo>
                    <a:lnTo>
                      <a:pt x="96" y="44"/>
                    </a:lnTo>
                    <a:lnTo>
                      <a:pt x="93" y="36"/>
                    </a:lnTo>
                    <a:lnTo>
                      <a:pt x="93" y="36"/>
                    </a:lnTo>
                    <a:lnTo>
                      <a:pt x="88" y="28"/>
                    </a:lnTo>
                    <a:lnTo>
                      <a:pt x="83" y="22"/>
                    </a:lnTo>
                    <a:lnTo>
                      <a:pt x="83" y="22"/>
                    </a:lnTo>
                    <a:lnTo>
                      <a:pt x="77" y="17"/>
                    </a:lnTo>
                    <a:lnTo>
                      <a:pt x="69" y="11"/>
                    </a:lnTo>
                    <a:lnTo>
                      <a:pt x="69" y="11"/>
                    </a:lnTo>
                    <a:lnTo>
                      <a:pt x="61" y="9"/>
                    </a:lnTo>
                    <a:lnTo>
                      <a:pt x="52" y="9"/>
                    </a:lnTo>
                    <a:lnTo>
                      <a:pt x="52" y="9"/>
                    </a:lnTo>
                    <a:lnTo>
                      <a:pt x="43" y="9"/>
                    </a:lnTo>
                    <a:lnTo>
                      <a:pt x="35" y="11"/>
                    </a:lnTo>
                    <a:lnTo>
                      <a:pt x="35" y="11"/>
                    </a:lnTo>
                    <a:lnTo>
                      <a:pt x="28" y="17"/>
                    </a:lnTo>
                    <a:lnTo>
                      <a:pt x="21" y="22"/>
                    </a:lnTo>
                    <a:lnTo>
                      <a:pt x="21" y="22"/>
                    </a:lnTo>
                    <a:lnTo>
                      <a:pt x="16" y="28"/>
                    </a:lnTo>
                    <a:lnTo>
                      <a:pt x="12" y="36"/>
                    </a:lnTo>
                    <a:lnTo>
                      <a:pt x="12" y="36"/>
                    </a:lnTo>
                    <a:lnTo>
                      <a:pt x="9" y="44"/>
                    </a:lnTo>
                    <a:lnTo>
                      <a:pt x="8" y="53"/>
                    </a:lnTo>
                    <a:lnTo>
                      <a:pt x="8" y="53"/>
                    </a:lnTo>
                    <a:lnTo>
                      <a:pt x="9" y="62"/>
                    </a:lnTo>
                    <a:lnTo>
                      <a:pt x="12" y="69"/>
                    </a:lnTo>
                    <a:lnTo>
                      <a:pt x="12" y="69"/>
                    </a:lnTo>
                    <a:lnTo>
                      <a:pt x="16" y="77"/>
                    </a:lnTo>
                    <a:lnTo>
                      <a:pt x="21" y="84"/>
                    </a:lnTo>
                    <a:lnTo>
                      <a:pt x="21" y="84"/>
                    </a:lnTo>
                    <a:lnTo>
                      <a:pt x="28" y="89"/>
                    </a:lnTo>
                    <a:lnTo>
                      <a:pt x="35" y="93"/>
                    </a:lnTo>
                    <a:lnTo>
                      <a:pt x="35" y="93"/>
                    </a:lnTo>
                    <a:lnTo>
                      <a:pt x="43" y="95"/>
                    </a:lnTo>
                    <a:lnTo>
                      <a:pt x="52" y="96"/>
                    </a:lnTo>
                    <a:lnTo>
                      <a:pt x="52" y="96"/>
                    </a:lnTo>
                    <a:lnTo>
                      <a:pt x="61" y="95"/>
                    </a:lnTo>
                    <a:lnTo>
                      <a:pt x="69" y="93"/>
                    </a:lnTo>
                    <a:lnTo>
                      <a:pt x="69" y="93"/>
                    </a:lnTo>
                    <a:lnTo>
                      <a:pt x="77" y="89"/>
                    </a:lnTo>
                    <a:lnTo>
                      <a:pt x="83" y="84"/>
                    </a:lnTo>
                    <a:lnTo>
                      <a:pt x="83" y="84"/>
                    </a:lnTo>
                    <a:lnTo>
                      <a:pt x="88" y="77"/>
                    </a:lnTo>
                    <a:lnTo>
                      <a:pt x="93" y="69"/>
                    </a:lnTo>
                    <a:lnTo>
                      <a:pt x="93" y="69"/>
                    </a:lnTo>
                    <a:lnTo>
                      <a:pt x="96" y="62"/>
                    </a:lnTo>
                    <a:lnTo>
                      <a:pt x="96" y="53"/>
                    </a:lnTo>
                    <a:lnTo>
                      <a:pt x="96" y="53"/>
                    </a:lnTo>
                    <a:close/>
                    <a:moveTo>
                      <a:pt x="65" y="78"/>
                    </a:moveTo>
                    <a:lnTo>
                      <a:pt x="51" y="58"/>
                    </a:lnTo>
                    <a:lnTo>
                      <a:pt x="43" y="58"/>
                    </a:lnTo>
                    <a:lnTo>
                      <a:pt x="43" y="78"/>
                    </a:lnTo>
                    <a:lnTo>
                      <a:pt x="34" y="78"/>
                    </a:lnTo>
                    <a:lnTo>
                      <a:pt x="34" y="24"/>
                    </a:lnTo>
                    <a:lnTo>
                      <a:pt x="52" y="24"/>
                    </a:lnTo>
                    <a:lnTo>
                      <a:pt x="52" y="24"/>
                    </a:lnTo>
                    <a:lnTo>
                      <a:pt x="61" y="26"/>
                    </a:lnTo>
                    <a:lnTo>
                      <a:pt x="68" y="28"/>
                    </a:lnTo>
                    <a:lnTo>
                      <a:pt x="68" y="28"/>
                    </a:lnTo>
                    <a:lnTo>
                      <a:pt x="70" y="31"/>
                    </a:lnTo>
                    <a:lnTo>
                      <a:pt x="71" y="33"/>
                    </a:lnTo>
                    <a:lnTo>
                      <a:pt x="73" y="37"/>
                    </a:lnTo>
                    <a:lnTo>
                      <a:pt x="73" y="41"/>
                    </a:lnTo>
                    <a:lnTo>
                      <a:pt x="73" y="41"/>
                    </a:lnTo>
                    <a:lnTo>
                      <a:pt x="71" y="46"/>
                    </a:lnTo>
                    <a:lnTo>
                      <a:pt x="70" y="50"/>
                    </a:lnTo>
                    <a:lnTo>
                      <a:pt x="70" y="50"/>
                    </a:lnTo>
                    <a:lnTo>
                      <a:pt x="66" y="54"/>
                    </a:lnTo>
                    <a:lnTo>
                      <a:pt x="60" y="57"/>
                    </a:lnTo>
                    <a:lnTo>
                      <a:pt x="77" y="78"/>
                    </a:lnTo>
                    <a:lnTo>
                      <a:pt x="65" y="78"/>
                    </a:lnTo>
                    <a:close/>
                    <a:moveTo>
                      <a:pt x="64" y="41"/>
                    </a:moveTo>
                    <a:lnTo>
                      <a:pt x="64" y="41"/>
                    </a:lnTo>
                    <a:lnTo>
                      <a:pt x="62" y="36"/>
                    </a:lnTo>
                    <a:lnTo>
                      <a:pt x="60" y="33"/>
                    </a:lnTo>
                    <a:lnTo>
                      <a:pt x="60" y="33"/>
                    </a:lnTo>
                    <a:lnTo>
                      <a:pt x="56" y="31"/>
                    </a:lnTo>
                    <a:lnTo>
                      <a:pt x="51" y="31"/>
                    </a:lnTo>
                    <a:lnTo>
                      <a:pt x="43" y="31"/>
                    </a:lnTo>
                    <a:lnTo>
                      <a:pt x="43" y="51"/>
                    </a:lnTo>
                    <a:lnTo>
                      <a:pt x="51" y="51"/>
                    </a:lnTo>
                    <a:lnTo>
                      <a:pt x="51" y="51"/>
                    </a:lnTo>
                    <a:lnTo>
                      <a:pt x="56" y="51"/>
                    </a:lnTo>
                    <a:lnTo>
                      <a:pt x="60" y="49"/>
                    </a:lnTo>
                    <a:lnTo>
                      <a:pt x="60" y="49"/>
                    </a:lnTo>
                    <a:lnTo>
                      <a:pt x="62" y="46"/>
                    </a:lnTo>
                    <a:lnTo>
                      <a:pt x="64" y="41"/>
                    </a:lnTo>
                    <a:lnTo>
                      <a:pt x="64" y="41"/>
                    </a:lnTo>
                    <a:close/>
                  </a:path>
                </a:pathLst>
              </a:custGeom>
              <a:solidFill>
                <a:schemeClr val="tx1">
                  <a:lumMod val="85000"/>
                  <a:lumOff val="1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3200"/>
              </a:p>
            </p:txBody>
          </p:sp>
        </p:grpSp>
      </p:grpSp>
      <p:sp>
        <p:nvSpPr>
          <p:cNvPr id="4" name="Text Box 40"/>
          <p:cNvSpPr txBox="1">
            <a:spLocks noChangeArrowheads="1"/>
          </p:cNvSpPr>
          <p:nvPr/>
        </p:nvSpPr>
        <p:spPr bwMode="auto">
          <a:xfrm>
            <a:off x="11687247" y="6618515"/>
            <a:ext cx="387256" cy="266660"/>
          </a:xfrm>
          <a:prstGeom prst="rect">
            <a:avLst/>
          </a:prstGeom>
          <a:noFill/>
          <a:ln w="9525">
            <a:noFill/>
            <a:miter lim="800000"/>
            <a:headEnd/>
            <a:tailEnd/>
          </a:ln>
          <a:effectLst/>
        </p:spPr>
        <p:txBody>
          <a:bodyPr wrap="square" lIns="121905" tIns="60952" rIns="121905" bIns="60952">
            <a:spAutoFit/>
          </a:bodyPr>
          <a:lstStyle/>
          <a:p>
            <a:pPr algn="ctr">
              <a:defRPr/>
            </a:pPr>
            <a:fld id="{1FEB4FD2-243B-450F-B334-AD0C10AF24B3}" type="slidenum">
              <a:rPr lang="en-US" sz="933" smtClean="0">
                <a:solidFill>
                  <a:schemeClr val="bg1">
                    <a:lumMod val="65000"/>
                  </a:schemeClr>
                </a:solidFill>
                <a:latin typeface="+mj-lt"/>
                <a:cs typeface="Arial" charset="0"/>
              </a:rPr>
              <a:pPr algn="ctr">
                <a:defRPr/>
              </a:pPr>
              <a:t>‹#›</a:t>
            </a:fld>
            <a:endParaRPr lang="en-US" sz="933" dirty="0">
              <a:solidFill>
                <a:schemeClr val="bg1">
                  <a:lumMod val="65000"/>
                </a:schemeClr>
              </a:solidFill>
              <a:latin typeface="+mj-lt"/>
              <a:cs typeface="Arial" charset="0"/>
            </a:endParaRPr>
          </a:p>
        </p:txBody>
      </p:sp>
      <p:sp>
        <p:nvSpPr>
          <p:cNvPr id="40" name="Rectangle 39"/>
          <p:cNvSpPr/>
          <p:nvPr/>
        </p:nvSpPr>
        <p:spPr>
          <a:xfrm>
            <a:off x="0" y="1252263"/>
            <a:ext cx="12192000" cy="406400"/>
          </a:xfrm>
          <a:prstGeom prst="rect">
            <a:avLst/>
          </a:prstGeom>
          <a:gradFill flip="none" rotWithShape="1">
            <a:gsLst>
              <a:gs pos="0">
                <a:schemeClr val="bg1">
                  <a:lumMod val="75000"/>
                </a:schemeClr>
              </a:gs>
              <a:gs pos="5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9170" rtl="0" eaLnBrk="1" latinLnBrk="0" hangingPunct="1"/>
            <a:endParaRPr lang="en-US" sz="2400" kern="1200">
              <a:solidFill>
                <a:schemeClr val="lt1"/>
              </a:solidFill>
              <a:latin typeface="+mn-lt"/>
              <a:ea typeface="+mn-ea"/>
              <a:cs typeface="+mn-cs"/>
            </a:endParaRPr>
          </a:p>
        </p:txBody>
      </p:sp>
      <p:sp>
        <p:nvSpPr>
          <p:cNvPr id="39" name="Text Box 40"/>
          <p:cNvSpPr txBox="1">
            <a:spLocks noChangeArrowheads="1"/>
          </p:cNvSpPr>
          <p:nvPr userDrawn="1"/>
        </p:nvSpPr>
        <p:spPr bwMode="auto">
          <a:xfrm>
            <a:off x="106681" y="6619763"/>
            <a:ext cx="8768756" cy="266660"/>
          </a:xfrm>
          <a:prstGeom prst="rect">
            <a:avLst/>
          </a:prstGeom>
          <a:noFill/>
          <a:ln w="9525">
            <a:noFill/>
            <a:miter lim="800000"/>
            <a:headEnd/>
            <a:tailEnd/>
          </a:ln>
          <a:effectLst/>
        </p:spPr>
        <p:txBody>
          <a:bodyPr wrap="square" lIns="121905" tIns="60952" rIns="121905" bIns="60952">
            <a:spAutoFit/>
          </a:bodyPr>
          <a:lstStyle/>
          <a:p>
            <a:pPr algn="l">
              <a:defRPr/>
            </a:pPr>
            <a:r>
              <a:rPr lang="en-US" sz="933" dirty="0" smtClean="0">
                <a:solidFill>
                  <a:schemeClr val="bg1">
                    <a:lumMod val="65000"/>
                  </a:schemeClr>
                </a:solidFill>
              </a:rPr>
              <a:t>RAD Proprietary and Confidential</a:t>
            </a:r>
            <a:endParaRPr lang="en-US" sz="1200" dirty="0">
              <a:solidFill>
                <a:schemeClr val="bg1">
                  <a:lumMod val="65000"/>
                </a:schemeClr>
              </a:solidFill>
              <a:latin typeface="+mn-lt"/>
              <a:cs typeface="Arial" charset="0"/>
            </a:endParaRPr>
          </a:p>
        </p:txBody>
      </p:sp>
      <p:sp>
        <p:nvSpPr>
          <p:cNvPr id="100" name="Rectangle 99"/>
          <p:cNvSpPr/>
          <p:nvPr userDrawn="1"/>
        </p:nvSpPr>
        <p:spPr>
          <a:xfrm rot="5400000">
            <a:off x="8732522" y="3398522"/>
            <a:ext cx="6857997" cy="609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1" name="Text Box 40"/>
          <p:cNvSpPr txBox="1">
            <a:spLocks noChangeArrowheads="1"/>
          </p:cNvSpPr>
          <p:nvPr userDrawn="1"/>
        </p:nvSpPr>
        <p:spPr bwMode="auto">
          <a:xfrm>
            <a:off x="8650765" y="6613004"/>
            <a:ext cx="3180659" cy="266660"/>
          </a:xfrm>
          <a:prstGeom prst="rect">
            <a:avLst/>
          </a:prstGeom>
          <a:noFill/>
          <a:ln w="9525">
            <a:noFill/>
            <a:miter lim="800000"/>
            <a:headEnd/>
            <a:tailEnd/>
          </a:ln>
          <a:effectLst/>
        </p:spPr>
        <p:txBody>
          <a:bodyPr wrap="square" lIns="121905" tIns="60952" rIns="121905" bIns="60952">
            <a:spAutoFit/>
          </a:bodyPr>
          <a:lstStyle/>
          <a:p>
            <a:pPr algn="r">
              <a:defRPr/>
            </a:pPr>
            <a:r>
              <a:rPr lang="en-US" sz="933" dirty="0" smtClean="0">
                <a:solidFill>
                  <a:schemeClr val="bg1">
                    <a:lumMod val="65000"/>
                  </a:schemeClr>
                </a:solidFill>
              </a:rPr>
              <a:t>ETX-2 Product Overview</a:t>
            </a:r>
          </a:p>
        </p:txBody>
      </p:sp>
      <p:cxnSp>
        <p:nvCxnSpPr>
          <p:cNvPr id="42" name="Straight Connector 41"/>
          <p:cNvCxnSpPr/>
          <p:nvPr userDrawn="1"/>
        </p:nvCxnSpPr>
        <p:spPr>
          <a:xfrm>
            <a:off x="11762901" y="6681757"/>
            <a:ext cx="0" cy="135971"/>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3" r:id="rId1"/>
    <p:sldLayoutId id="2147483699" r:id="rId2"/>
    <p:sldLayoutId id="2147483695" r:id="rId3"/>
    <p:sldLayoutId id="2147483700" r:id="rId4"/>
    <p:sldLayoutId id="2147483701" r:id="rId5"/>
    <p:sldLayoutId id="2147483696" r:id="rId6"/>
    <p:sldLayoutId id="2147483697" r:id="rId7"/>
    <p:sldLayoutId id="2147483698" r:id="rId8"/>
    <p:sldLayoutId id="2147483665" r:id="rId9"/>
    <p:sldLayoutId id="2147483702" r:id="rId10"/>
    <p:sldLayoutId id="2147483703" r:id="rId11"/>
  </p:sldLayoutIdLst>
  <p:transition>
    <p:fade/>
  </p:transition>
  <p:timing>
    <p:tnLst>
      <p:par>
        <p:cTn id="1" dur="indefinite" restart="never" nodeType="tmRoot"/>
      </p:par>
    </p:tnLst>
  </p:timing>
  <p:hf hdr="0" ftr="0" dt="0"/>
  <p:txStyles>
    <p:titleStyle>
      <a:lvl1pPr algn="ctr" rtl="0" eaLnBrk="1" fontAlgn="base" hangingPunct="1">
        <a:spcBef>
          <a:spcPct val="0"/>
        </a:spcBef>
        <a:spcAft>
          <a:spcPct val="0"/>
        </a:spcAft>
        <a:defRPr sz="5867">
          <a:solidFill>
            <a:schemeClr val="tx2"/>
          </a:solidFill>
          <a:latin typeface="+mj-lt"/>
          <a:ea typeface="+mj-ea"/>
          <a:cs typeface="+mj-cs"/>
        </a:defRPr>
      </a:lvl1pPr>
      <a:lvl2pPr algn="ctr" rtl="0" eaLnBrk="1" fontAlgn="base" hangingPunct="1">
        <a:spcBef>
          <a:spcPct val="0"/>
        </a:spcBef>
        <a:spcAft>
          <a:spcPct val="0"/>
        </a:spcAft>
        <a:defRPr sz="5867">
          <a:solidFill>
            <a:schemeClr val="tx2"/>
          </a:solidFill>
          <a:latin typeface="Times New Roman" charset="0"/>
          <a:cs typeface="Times New Roman" charset="0"/>
        </a:defRPr>
      </a:lvl2pPr>
      <a:lvl3pPr algn="ctr" rtl="0" eaLnBrk="1" fontAlgn="base" hangingPunct="1">
        <a:spcBef>
          <a:spcPct val="0"/>
        </a:spcBef>
        <a:spcAft>
          <a:spcPct val="0"/>
        </a:spcAft>
        <a:defRPr sz="5867">
          <a:solidFill>
            <a:schemeClr val="tx2"/>
          </a:solidFill>
          <a:latin typeface="Times New Roman" charset="0"/>
          <a:cs typeface="Times New Roman" charset="0"/>
        </a:defRPr>
      </a:lvl3pPr>
      <a:lvl4pPr algn="ctr" rtl="0" eaLnBrk="1" fontAlgn="base" hangingPunct="1">
        <a:spcBef>
          <a:spcPct val="0"/>
        </a:spcBef>
        <a:spcAft>
          <a:spcPct val="0"/>
        </a:spcAft>
        <a:defRPr sz="5867">
          <a:solidFill>
            <a:schemeClr val="tx2"/>
          </a:solidFill>
          <a:latin typeface="Times New Roman" charset="0"/>
          <a:cs typeface="Times New Roman" charset="0"/>
        </a:defRPr>
      </a:lvl4pPr>
      <a:lvl5pPr algn="ctr" rtl="0" eaLnBrk="1" fontAlgn="base" hangingPunct="1">
        <a:spcBef>
          <a:spcPct val="0"/>
        </a:spcBef>
        <a:spcAft>
          <a:spcPct val="0"/>
        </a:spcAft>
        <a:defRPr sz="5867">
          <a:solidFill>
            <a:schemeClr val="tx2"/>
          </a:solidFill>
          <a:latin typeface="Times New Roman" charset="0"/>
          <a:cs typeface="Times New Roman" charset="0"/>
        </a:defRPr>
      </a:lvl5pPr>
      <a:lvl6pPr marL="609585" algn="ctr" rtl="0" eaLnBrk="1" fontAlgn="base" hangingPunct="1">
        <a:spcBef>
          <a:spcPct val="0"/>
        </a:spcBef>
        <a:spcAft>
          <a:spcPct val="0"/>
        </a:spcAft>
        <a:defRPr sz="5867">
          <a:solidFill>
            <a:schemeClr val="tx2"/>
          </a:solidFill>
          <a:latin typeface="Times New Roman" charset="0"/>
          <a:cs typeface="Times New Roman" charset="0"/>
        </a:defRPr>
      </a:lvl6pPr>
      <a:lvl7pPr marL="1219170" algn="ctr" rtl="0" eaLnBrk="1" fontAlgn="base" hangingPunct="1">
        <a:spcBef>
          <a:spcPct val="0"/>
        </a:spcBef>
        <a:spcAft>
          <a:spcPct val="0"/>
        </a:spcAft>
        <a:defRPr sz="5867">
          <a:solidFill>
            <a:schemeClr val="tx2"/>
          </a:solidFill>
          <a:latin typeface="Times New Roman" charset="0"/>
          <a:cs typeface="Times New Roman" charset="0"/>
        </a:defRPr>
      </a:lvl7pPr>
      <a:lvl8pPr marL="1828754" algn="ctr" rtl="0" eaLnBrk="1" fontAlgn="base" hangingPunct="1">
        <a:spcBef>
          <a:spcPct val="0"/>
        </a:spcBef>
        <a:spcAft>
          <a:spcPct val="0"/>
        </a:spcAft>
        <a:defRPr sz="5867">
          <a:solidFill>
            <a:schemeClr val="tx2"/>
          </a:solidFill>
          <a:latin typeface="Times New Roman" charset="0"/>
          <a:cs typeface="Times New Roman" charset="0"/>
        </a:defRPr>
      </a:lvl8pPr>
      <a:lvl9pPr marL="2438339" algn="ctr" rtl="0" eaLnBrk="1" fontAlgn="base" hangingPunct="1">
        <a:spcBef>
          <a:spcPct val="0"/>
        </a:spcBef>
        <a:spcAft>
          <a:spcPct val="0"/>
        </a:spcAft>
        <a:defRPr sz="5867">
          <a:solidFill>
            <a:schemeClr val="tx2"/>
          </a:solidFill>
          <a:latin typeface="Times New Roman" charset="0"/>
          <a:cs typeface="Times New Roman" charset="0"/>
        </a:defRPr>
      </a:lvl9pPr>
    </p:titleStyle>
    <p:bodyStyle>
      <a:lvl1pPr marL="457189" indent="-457189" algn="l" rtl="0" eaLnBrk="1" fontAlgn="base" hangingPunct="1">
        <a:spcBef>
          <a:spcPct val="20000"/>
        </a:spcBef>
        <a:spcAft>
          <a:spcPct val="0"/>
        </a:spcAft>
        <a:buChar char="•"/>
        <a:defRPr sz="4267">
          <a:solidFill>
            <a:schemeClr val="tx1"/>
          </a:solidFill>
          <a:latin typeface="+mn-lt"/>
          <a:ea typeface="+mn-ea"/>
          <a:cs typeface="+mn-cs"/>
        </a:defRPr>
      </a:lvl1pPr>
      <a:lvl2pPr marL="990575" indent="-380990" algn="l" rtl="0" eaLnBrk="1" fontAlgn="base" hangingPunct="1">
        <a:spcBef>
          <a:spcPct val="20000"/>
        </a:spcBef>
        <a:spcAft>
          <a:spcPct val="0"/>
        </a:spcAft>
        <a:buChar char="–"/>
        <a:defRPr sz="3733">
          <a:solidFill>
            <a:schemeClr val="tx1"/>
          </a:solidFill>
          <a:latin typeface="+mn-lt"/>
          <a:cs typeface="+mn-cs"/>
        </a:defRPr>
      </a:lvl2pPr>
      <a:lvl3pPr marL="1523962" indent="-304792" algn="l" rtl="0" eaLnBrk="1" fontAlgn="base" hangingPunct="1">
        <a:spcBef>
          <a:spcPct val="20000"/>
        </a:spcBef>
        <a:spcAft>
          <a:spcPct val="0"/>
        </a:spcAft>
        <a:buChar char="•"/>
        <a:defRPr sz="3200">
          <a:solidFill>
            <a:schemeClr val="tx1"/>
          </a:solidFill>
          <a:latin typeface="+mn-lt"/>
          <a:cs typeface="+mn-cs"/>
        </a:defRPr>
      </a:lvl3pPr>
      <a:lvl4pPr marL="2133547" indent="-304792" algn="l" rtl="0" eaLnBrk="1" fontAlgn="base" hangingPunct="1">
        <a:spcBef>
          <a:spcPct val="20000"/>
        </a:spcBef>
        <a:spcAft>
          <a:spcPct val="0"/>
        </a:spcAft>
        <a:buChar char="–"/>
        <a:defRPr sz="2667">
          <a:solidFill>
            <a:schemeClr val="tx1"/>
          </a:solidFill>
          <a:latin typeface="+mn-lt"/>
          <a:cs typeface="+mn-cs"/>
        </a:defRPr>
      </a:lvl4pPr>
      <a:lvl5pPr marL="2743131" indent="-304792" algn="l" rtl="0" eaLnBrk="1" fontAlgn="base" hangingPunct="1">
        <a:spcBef>
          <a:spcPct val="20000"/>
        </a:spcBef>
        <a:spcAft>
          <a:spcPct val="0"/>
        </a:spcAft>
        <a:buChar char="»"/>
        <a:defRPr sz="2667">
          <a:solidFill>
            <a:schemeClr val="tx1"/>
          </a:solidFill>
          <a:latin typeface="+mn-lt"/>
          <a:cs typeface="+mn-cs"/>
        </a:defRPr>
      </a:lvl5pPr>
      <a:lvl6pPr marL="3352716" indent="-304792" algn="l" rtl="0" eaLnBrk="1" fontAlgn="base" hangingPunct="1">
        <a:spcBef>
          <a:spcPct val="20000"/>
        </a:spcBef>
        <a:spcAft>
          <a:spcPct val="0"/>
        </a:spcAft>
        <a:buChar char="»"/>
        <a:defRPr sz="2667">
          <a:solidFill>
            <a:schemeClr val="tx1"/>
          </a:solidFill>
          <a:latin typeface="+mn-lt"/>
          <a:cs typeface="+mn-cs"/>
        </a:defRPr>
      </a:lvl6pPr>
      <a:lvl7pPr marL="3962301" indent="-304792" algn="l" rtl="0" eaLnBrk="1" fontAlgn="base" hangingPunct="1">
        <a:spcBef>
          <a:spcPct val="20000"/>
        </a:spcBef>
        <a:spcAft>
          <a:spcPct val="0"/>
        </a:spcAft>
        <a:buChar char="»"/>
        <a:defRPr sz="2667">
          <a:solidFill>
            <a:schemeClr val="tx1"/>
          </a:solidFill>
          <a:latin typeface="+mn-lt"/>
          <a:cs typeface="+mn-cs"/>
        </a:defRPr>
      </a:lvl7pPr>
      <a:lvl8pPr marL="4571886" indent="-304792" algn="l" rtl="0" eaLnBrk="1" fontAlgn="base" hangingPunct="1">
        <a:spcBef>
          <a:spcPct val="20000"/>
        </a:spcBef>
        <a:spcAft>
          <a:spcPct val="0"/>
        </a:spcAft>
        <a:buChar char="»"/>
        <a:defRPr sz="2667">
          <a:solidFill>
            <a:schemeClr val="tx1"/>
          </a:solidFill>
          <a:latin typeface="+mn-lt"/>
          <a:cs typeface="+mn-cs"/>
        </a:defRPr>
      </a:lvl8pPr>
      <a:lvl9pPr marL="5181470" indent="-304792" algn="l" rtl="0" eaLnBrk="1" fontAlgn="base" hangingPunct="1">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30" y="521086"/>
            <a:ext cx="10429911" cy="1697825"/>
          </a:xfrm>
        </p:spPr>
        <p:txBody>
          <a:bodyPr/>
          <a:lstStyle/>
          <a:p>
            <a:r>
              <a:rPr lang="en-US" dirty="0" smtClean="0"/>
              <a:t>Ethernet over LTE and Broadband with ETX-203AX-T</a:t>
            </a:r>
            <a:endParaRPr lang="en-US" dirty="0"/>
          </a:p>
        </p:txBody>
      </p:sp>
      <p:sp>
        <p:nvSpPr>
          <p:cNvPr id="4" name="Text Placeholder 3"/>
          <p:cNvSpPr>
            <a:spLocks noGrp="1"/>
          </p:cNvSpPr>
          <p:nvPr>
            <p:ph type="body" sz="quarter" idx="12"/>
          </p:nvPr>
        </p:nvSpPr>
        <p:spPr>
          <a:xfrm>
            <a:off x="879211" y="2302275"/>
            <a:ext cx="6700480" cy="1093691"/>
          </a:xfrm>
        </p:spPr>
        <p:txBody>
          <a:bodyPr/>
          <a:lstStyle/>
          <a:p>
            <a:endParaRPr lang="en-US" dirty="0"/>
          </a:p>
        </p:txBody>
      </p:sp>
    </p:spTree>
    <p:extLst>
      <p:ext uri="{BB962C8B-B14F-4D97-AF65-F5344CB8AC3E}">
        <p14:creationId xmlns:p14="http://schemas.microsoft.com/office/powerpoint/2010/main" val="324344606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6C14E78-E9B0-497B-B394-A8367C1F92C4}"/>
              </a:ext>
            </a:extLst>
          </p:cNvPr>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 b="29288"/>
          <a:stretch/>
        </p:blipFill>
        <p:spPr>
          <a:xfrm flipH="1">
            <a:off x="1" y="1266591"/>
            <a:ext cx="12132812" cy="5591908"/>
          </a:xfrm>
          <a:prstGeom prst="rect">
            <a:avLst/>
          </a:prstGeom>
        </p:spPr>
      </p:pic>
      <p:sp>
        <p:nvSpPr>
          <p:cNvPr id="2" name="Text Placeholder 1"/>
          <p:cNvSpPr>
            <a:spLocks noGrp="1"/>
          </p:cNvSpPr>
          <p:nvPr>
            <p:ph type="body" sz="quarter" idx="10"/>
          </p:nvPr>
        </p:nvSpPr>
        <p:spPr>
          <a:xfrm>
            <a:off x="6970171" y="1960879"/>
            <a:ext cx="5038949" cy="4213678"/>
          </a:xfrm>
          <a:solidFill>
            <a:srgbClr val="E5F2FF"/>
          </a:solidFill>
          <a:effectLst>
            <a:outerShdw blurRad="50800" dist="38100" dir="2700000" algn="tl" rotWithShape="0">
              <a:prstClr val="black">
                <a:alpha val="40000"/>
              </a:prstClr>
            </a:outerShdw>
          </a:effectLst>
        </p:spPr>
        <p:txBody>
          <a:bodyPr>
            <a:noAutofit/>
          </a:bodyPr>
          <a:lstStyle/>
          <a:p>
            <a:pPr marL="0" indent="0">
              <a:buNone/>
            </a:pPr>
            <a:r>
              <a:rPr lang="en-US" sz="1467" b="1" dirty="0"/>
              <a:t>Data Rates</a:t>
            </a:r>
            <a:endParaRPr lang="en-US" sz="1467" dirty="0"/>
          </a:p>
          <a:p>
            <a:pPr marL="304792" indent="-304792"/>
            <a:r>
              <a:rPr lang="en-US" sz="1467" dirty="0" smtClean="0"/>
              <a:t>LTE :</a:t>
            </a:r>
            <a:endParaRPr lang="en-US" sz="1467" dirty="0"/>
          </a:p>
          <a:p>
            <a:pPr marL="609585" lvl="1" indent="-304792"/>
            <a:r>
              <a:rPr lang="en-US" sz="1467" dirty="0"/>
              <a:t>LTE FDD: Max 150Mbps (DL)/Max 50Mbps (UL</a:t>
            </a:r>
            <a:r>
              <a:rPr lang="en-US" sz="1467" dirty="0" smtClean="0"/>
              <a:t>)</a:t>
            </a:r>
            <a:r>
              <a:rPr lang="he-IL" sz="1467" dirty="0" smtClean="0"/>
              <a:t> </a:t>
            </a:r>
            <a:r>
              <a:rPr lang="en-US" sz="1467" dirty="0"/>
              <a:t>(Cat 4)</a:t>
            </a:r>
          </a:p>
          <a:p>
            <a:pPr marL="609585" lvl="1" indent="-304792"/>
            <a:r>
              <a:rPr lang="en-US" sz="1467" dirty="0"/>
              <a:t>LTE TDD: Max 130Mbps (DL)/Max 35Mbps (UL) (Cat 4)</a:t>
            </a:r>
          </a:p>
          <a:p>
            <a:pPr marL="304792" indent="-304792"/>
            <a:r>
              <a:rPr lang="en-US" sz="1467" dirty="0"/>
              <a:t>UMTS:</a:t>
            </a:r>
          </a:p>
          <a:p>
            <a:pPr marL="609585" lvl="1" indent="-304792"/>
            <a:r>
              <a:rPr lang="en-US" sz="1467" dirty="0"/>
              <a:t>DC-HSDPA: Max 42Mbps (DL)</a:t>
            </a:r>
          </a:p>
          <a:p>
            <a:pPr marL="609585" lvl="1" indent="-304792"/>
            <a:r>
              <a:rPr lang="en-US" sz="1467" dirty="0"/>
              <a:t>HSUPA: Max 5.76Mbps (UL)</a:t>
            </a:r>
          </a:p>
          <a:p>
            <a:pPr marL="609585" lvl="1" indent="-304792"/>
            <a:r>
              <a:rPr lang="en-US" sz="1467" dirty="0"/>
              <a:t>WCDMA: Max 384Kbps (DL)/Max 384Kbps (UL)</a:t>
            </a:r>
          </a:p>
          <a:p>
            <a:pPr marL="304792" indent="-304792"/>
            <a:r>
              <a:rPr lang="en-US" sz="1467" dirty="0"/>
              <a:t>GSM:</a:t>
            </a:r>
          </a:p>
          <a:p>
            <a:pPr marL="609585" lvl="1" indent="-304792"/>
            <a:r>
              <a:rPr lang="en-US" sz="1467" dirty="0"/>
              <a:t>EDGE: Max 296Kbps (DL)/Max 236.8Kbps (UL)</a:t>
            </a:r>
          </a:p>
          <a:p>
            <a:pPr marL="609585" lvl="1" indent="-304792"/>
            <a:r>
              <a:rPr lang="en-US" sz="1467" dirty="0"/>
              <a:t>GPRS: Max 107Kbps (DL)/Max 85.6Kbps (UL)</a:t>
            </a:r>
          </a:p>
        </p:txBody>
      </p:sp>
      <p:sp>
        <p:nvSpPr>
          <p:cNvPr id="3" name="Title 2"/>
          <p:cNvSpPr>
            <a:spLocks noGrp="1"/>
          </p:cNvSpPr>
          <p:nvPr>
            <p:ph type="title"/>
          </p:nvPr>
        </p:nvSpPr>
        <p:spPr/>
        <p:txBody>
          <a:bodyPr/>
          <a:lstStyle/>
          <a:p>
            <a:r>
              <a:rPr lang="en-US" dirty="0" smtClean="0"/>
              <a:t>LTE specifications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77835640"/>
              </p:ext>
            </p:extLst>
          </p:nvPr>
        </p:nvGraphicFramePr>
        <p:xfrm>
          <a:off x="173453" y="2071614"/>
          <a:ext cx="6329680" cy="4102943"/>
        </p:xfrm>
        <a:graphic>
          <a:graphicData uri="http://schemas.openxmlformats.org/drawingml/2006/table">
            <a:tbl>
              <a:tblPr firstRow="1" firstCol="1" bandRow="1">
                <a:effectLst>
                  <a:outerShdw blurRad="50800" dist="38100" dir="2700000" algn="tl" rotWithShape="0">
                    <a:prstClr val="black">
                      <a:alpha val="40000"/>
                    </a:prstClr>
                  </a:outerShdw>
                </a:effectLst>
                <a:tableStyleId>{21E4AEA4-8DFA-4A89-87EB-49C32662AFE0}</a:tableStyleId>
              </a:tblPr>
              <a:tblGrid>
                <a:gridCol w="1721334"/>
                <a:gridCol w="4608346"/>
              </a:tblGrid>
              <a:tr h="295363">
                <a:tc>
                  <a:txBody>
                    <a:bodyPr/>
                    <a:lstStyle/>
                    <a:p>
                      <a:pPr marL="0" marR="0">
                        <a:lnSpc>
                          <a:spcPts val="1200"/>
                        </a:lnSpc>
                        <a:spcBef>
                          <a:spcPts val="0"/>
                        </a:spcBef>
                        <a:spcAft>
                          <a:spcPts val="400"/>
                        </a:spcAft>
                        <a:tabLst>
                          <a:tab pos="180340" algn="l"/>
                          <a:tab pos="360045" algn="l"/>
                        </a:tabLst>
                      </a:pPr>
                      <a:r>
                        <a:rPr lang="en-US" sz="1600" dirty="0" smtClean="0">
                          <a:effectLst/>
                        </a:rPr>
                        <a:t>*Ordering </a:t>
                      </a:r>
                      <a:r>
                        <a:rPr lang="en-US" sz="1600" dirty="0">
                          <a:effectLst/>
                        </a:rPr>
                        <a:t>Code</a:t>
                      </a:r>
                      <a:endParaRPr lang="en-US" sz="1600" dirty="0">
                        <a:solidFill>
                          <a:srgbClr val="231F20"/>
                        </a:solidFill>
                        <a:effectLst/>
                        <a:latin typeface="SignaColumn-Light"/>
                        <a:ea typeface="MS PMincho"/>
                        <a:cs typeface="Arial" panose="020B0604020202020204" pitchFamily="34" charset="0"/>
                      </a:endParaRPr>
                    </a:p>
                  </a:txBody>
                  <a:tcPr marL="66729" marR="66729" marT="0" marB="0" anchor="ctr"/>
                </a:tc>
                <a:tc>
                  <a:txBody>
                    <a:bodyPr/>
                    <a:lstStyle/>
                    <a:p>
                      <a:pPr marL="0" marR="0">
                        <a:lnSpc>
                          <a:spcPts val="1200"/>
                        </a:lnSpc>
                        <a:spcBef>
                          <a:spcPts val="0"/>
                        </a:spcBef>
                        <a:spcAft>
                          <a:spcPts val="400"/>
                        </a:spcAft>
                        <a:tabLst>
                          <a:tab pos="180340" algn="l"/>
                          <a:tab pos="360045" algn="l"/>
                        </a:tabLst>
                      </a:pPr>
                      <a:r>
                        <a:rPr lang="en-US" sz="1600" dirty="0">
                          <a:effectLst/>
                        </a:rPr>
                        <a:t>Specification</a:t>
                      </a:r>
                      <a:endParaRPr lang="en-US" sz="1600" dirty="0">
                        <a:solidFill>
                          <a:srgbClr val="231F20"/>
                        </a:solidFill>
                        <a:effectLst/>
                        <a:latin typeface="SignaColumn-Light"/>
                        <a:ea typeface="MS PMincho"/>
                        <a:cs typeface="Arial" panose="020B0604020202020204" pitchFamily="34" charset="0"/>
                      </a:endParaRPr>
                    </a:p>
                  </a:txBody>
                  <a:tcPr marL="66729" marR="66729" marT="0" marB="0" anchor="ctr"/>
                </a:tc>
              </a:tr>
              <a:tr h="1157795">
                <a:tc>
                  <a:txBody>
                    <a:bodyPr/>
                    <a:lstStyle/>
                    <a:p>
                      <a:pPr marL="0" marR="0">
                        <a:lnSpc>
                          <a:spcPts val="1200"/>
                        </a:lnSpc>
                        <a:spcBef>
                          <a:spcPts val="0"/>
                        </a:spcBef>
                        <a:spcAft>
                          <a:spcPts val="400"/>
                        </a:spcAft>
                        <a:tabLst>
                          <a:tab pos="180340" algn="l"/>
                          <a:tab pos="360045" algn="l"/>
                        </a:tabLst>
                      </a:pPr>
                      <a:r>
                        <a:rPr lang="en-US" sz="2100" dirty="0">
                          <a:effectLst/>
                        </a:rPr>
                        <a:t>L1</a:t>
                      </a:r>
                      <a:endParaRPr lang="en-US" sz="2100" dirty="0">
                        <a:solidFill>
                          <a:srgbClr val="231F20"/>
                        </a:solidFill>
                        <a:effectLst/>
                        <a:latin typeface="SignaColumn-Light"/>
                        <a:ea typeface="MS PMincho"/>
                        <a:cs typeface="Arial" panose="020B0604020202020204" pitchFamily="34" charset="0"/>
                      </a:endParaRPr>
                    </a:p>
                  </a:txBody>
                  <a:tcPr marL="66729" marR="66729" marT="0" marB="0" anchor="ctr"/>
                </a:tc>
                <a:tc>
                  <a:txBody>
                    <a:bodyPr/>
                    <a:lstStyle/>
                    <a:p>
                      <a:pPr marL="0" marR="0">
                        <a:lnSpc>
                          <a:spcPts val="1200"/>
                        </a:lnSpc>
                        <a:spcBef>
                          <a:spcPts val="0"/>
                        </a:spcBef>
                        <a:spcAft>
                          <a:spcPts val="400"/>
                        </a:spcAft>
                        <a:tabLst>
                          <a:tab pos="180340" algn="l"/>
                          <a:tab pos="360045" algn="l"/>
                        </a:tabLst>
                      </a:pPr>
                      <a:r>
                        <a:rPr lang="en-US" sz="1600" b="1" dirty="0">
                          <a:effectLst/>
                        </a:rPr>
                        <a:t>EMEA/Korea/Thailand</a:t>
                      </a:r>
                    </a:p>
                    <a:p>
                      <a:pPr marL="0" marR="0">
                        <a:lnSpc>
                          <a:spcPts val="1200"/>
                        </a:lnSpc>
                        <a:spcBef>
                          <a:spcPts val="0"/>
                        </a:spcBef>
                        <a:spcAft>
                          <a:spcPts val="400"/>
                        </a:spcAft>
                        <a:tabLst>
                          <a:tab pos="180340" algn="l"/>
                          <a:tab pos="360045" algn="l"/>
                        </a:tabLst>
                      </a:pPr>
                      <a:r>
                        <a:rPr lang="en-US" sz="1600" dirty="0">
                          <a:effectLst/>
                        </a:rPr>
                        <a:t>LTE FDD: B1/B3/B5/B7/B8/B20</a:t>
                      </a:r>
                    </a:p>
                    <a:p>
                      <a:pPr marL="0" marR="0">
                        <a:lnSpc>
                          <a:spcPts val="1200"/>
                        </a:lnSpc>
                        <a:spcBef>
                          <a:spcPts val="0"/>
                        </a:spcBef>
                        <a:spcAft>
                          <a:spcPts val="400"/>
                        </a:spcAft>
                        <a:tabLst>
                          <a:tab pos="180340" algn="l"/>
                          <a:tab pos="360045" algn="l"/>
                        </a:tabLst>
                      </a:pPr>
                      <a:r>
                        <a:rPr lang="en-US" sz="1600" dirty="0">
                          <a:effectLst/>
                        </a:rPr>
                        <a:t>LTE TDD: B38/B40/B41</a:t>
                      </a:r>
                    </a:p>
                    <a:p>
                      <a:pPr marL="0" marR="0">
                        <a:lnSpc>
                          <a:spcPts val="1200"/>
                        </a:lnSpc>
                        <a:spcBef>
                          <a:spcPts val="0"/>
                        </a:spcBef>
                        <a:spcAft>
                          <a:spcPts val="400"/>
                        </a:spcAft>
                        <a:tabLst>
                          <a:tab pos="180340" algn="l"/>
                          <a:tab pos="360045" algn="l"/>
                        </a:tabLst>
                      </a:pPr>
                      <a:r>
                        <a:rPr lang="en-US" sz="1600" dirty="0">
                          <a:effectLst/>
                        </a:rPr>
                        <a:t>WCDMA: B1/B5/B8</a:t>
                      </a:r>
                    </a:p>
                    <a:p>
                      <a:pPr marL="0" marR="0">
                        <a:lnSpc>
                          <a:spcPts val="1200"/>
                        </a:lnSpc>
                        <a:spcBef>
                          <a:spcPts val="0"/>
                        </a:spcBef>
                        <a:spcAft>
                          <a:spcPts val="400"/>
                        </a:spcAft>
                        <a:tabLst>
                          <a:tab pos="180340" algn="l"/>
                          <a:tab pos="360045" algn="l"/>
                        </a:tabLst>
                      </a:pPr>
                      <a:r>
                        <a:rPr lang="en-US" sz="1600" dirty="0">
                          <a:effectLst/>
                        </a:rPr>
                        <a:t>GSM: B3/B8</a:t>
                      </a:r>
                      <a:endParaRPr lang="en-US" sz="1600" dirty="0">
                        <a:solidFill>
                          <a:srgbClr val="231F20"/>
                        </a:solidFill>
                        <a:effectLst/>
                        <a:latin typeface="SignaColumn-Light"/>
                        <a:ea typeface="MS PMincho"/>
                        <a:cs typeface="Arial" panose="020B0604020202020204" pitchFamily="34" charset="0"/>
                      </a:endParaRPr>
                    </a:p>
                  </a:txBody>
                  <a:tcPr marL="66729" marR="66729" marT="0" marB="0" anchor="ctr"/>
                </a:tc>
              </a:tr>
              <a:tr h="665127">
                <a:tc>
                  <a:txBody>
                    <a:bodyPr/>
                    <a:lstStyle/>
                    <a:p>
                      <a:pPr marL="0" marR="0">
                        <a:lnSpc>
                          <a:spcPts val="1200"/>
                        </a:lnSpc>
                        <a:spcBef>
                          <a:spcPts val="0"/>
                        </a:spcBef>
                        <a:spcAft>
                          <a:spcPts val="400"/>
                        </a:spcAft>
                        <a:tabLst>
                          <a:tab pos="180340" algn="l"/>
                          <a:tab pos="360045" algn="l"/>
                        </a:tabLst>
                      </a:pPr>
                      <a:r>
                        <a:rPr lang="en-US" sz="2100" dirty="0">
                          <a:effectLst/>
                        </a:rPr>
                        <a:t>L2</a:t>
                      </a:r>
                      <a:endParaRPr lang="en-US" sz="2100" dirty="0">
                        <a:solidFill>
                          <a:srgbClr val="231F20"/>
                        </a:solidFill>
                        <a:effectLst/>
                        <a:latin typeface="SignaColumn-Light"/>
                        <a:ea typeface="MS PMincho"/>
                        <a:cs typeface="Arial" panose="020B0604020202020204" pitchFamily="34" charset="0"/>
                      </a:endParaRPr>
                    </a:p>
                  </a:txBody>
                  <a:tcPr marL="66729" marR="66729" marT="0" marB="0" anchor="ctr"/>
                </a:tc>
                <a:tc>
                  <a:txBody>
                    <a:bodyPr/>
                    <a:lstStyle/>
                    <a:p>
                      <a:pPr marL="0" marR="0">
                        <a:lnSpc>
                          <a:spcPts val="1200"/>
                        </a:lnSpc>
                        <a:spcBef>
                          <a:spcPts val="0"/>
                        </a:spcBef>
                        <a:spcAft>
                          <a:spcPts val="400"/>
                        </a:spcAft>
                        <a:tabLst>
                          <a:tab pos="180340" algn="l"/>
                          <a:tab pos="360045" algn="l"/>
                        </a:tabLst>
                      </a:pPr>
                      <a:r>
                        <a:rPr lang="en-US" sz="1600" b="1" dirty="0">
                          <a:effectLst/>
                        </a:rPr>
                        <a:t>North </a:t>
                      </a:r>
                      <a:r>
                        <a:rPr lang="en-US" sz="1600" b="1" dirty="0" smtClean="0">
                          <a:effectLst/>
                        </a:rPr>
                        <a:t>America</a:t>
                      </a:r>
                      <a:endParaRPr lang="en-US" sz="1600" b="1" dirty="0">
                        <a:effectLst/>
                      </a:endParaRPr>
                    </a:p>
                    <a:p>
                      <a:pPr marL="0" marR="0">
                        <a:lnSpc>
                          <a:spcPts val="1200"/>
                        </a:lnSpc>
                        <a:spcBef>
                          <a:spcPts val="0"/>
                        </a:spcBef>
                        <a:spcAft>
                          <a:spcPts val="400"/>
                        </a:spcAft>
                        <a:tabLst>
                          <a:tab pos="180340" algn="l"/>
                          <a:tab pos="360045" algn="l"/>
                        </a:tabLst>
                      </a:pPr>
                      <a:r>
                        <a:rPr lang="en-US" sz="1600" dirty="0">
                          <a:effectLst/>
                        </a:rPr>
                        <a:t>LTE FDD: B2/B4/B12</a:t>
                      </a:r>
                    </a:p>
                    <a:p>
                      <a:pPr marL="0" marR="0">
                        <a:lnSpc>
                          <a:spcPts val="1200"/>
                        </a:lnSpc>
                        <a:spcBef>
                          <a:spcPts val="0"/>
                        </a:spcBef>
                        <a:spcAft>
                          <a:spcPts val="400"/>
                        </a:spcAft>
                        <a:tabLst>
                          <a:tab pos="180340" algn="l"/>
                          <a:tab pos="360045" algn="l"/>
                        </a:tabLst>
                      </a:pPr>
                      <a:r>
                        <a:rPr lang="en-US" sz="1600" dirty="0">
                          <a:effectLst/>
                        </a:rPr>
                        <a:t>WCDMA: B2/B4/B5</a:t>
                      </a:r>
                      <a:endParaRPr lang="en-US" sz="1600" dirty="0">
                        <a:solidFill>
                          <a:srgbClr val="231F20"/>
                        </a:solidFill>
                        <a:effectLst/>
                        <a:latin typeface="SignaColumn-Light"/>
                        <a:ea typeface="MS PMincho"/>
                        <a:cs typeface="Arial" panose="020B0604020202020204" pitchFamily="34" charset="0"/>
                      </a:endParaRPr>
                    </a:p>
                  </a:txBody>
                  <a:tcPr marL="66729" marR="66729" marT="0" marB="0" anchor="ctr"/>
                </a:tc>
              </a:tr>
              <a:tr h="1192806">
                <a:tc>
                  <a:txBody>
                    <a:bodyPr/>
                    <a:lstStyle/>
                    <a:p>
                      <a:pPr marL="0" marR="0">
                        <a:lnSpc>
                          <a:spcPts val="1200"/>
                        </a:lnSpc>
                        <a:spcBef>
                          <a:spcPts val="0"/>
                        </a:spcBef>
                        <a:spcAft>
                          <a:spcPts val="400"/>
                        </a:spcAft>
                        <a:tabLst>
                          <a:tab pos="180340" algn="l"/>
                          <a:tab pos="360045" algn="l"/>
                        </a:tabLst>
                      </a:pPr>
                      <a:r>
                        <a:rPr lang="en-US" sz="2100" dirty="0">
                          <a:effectLst/>
                        </a:rPr>
                        <a:t>L3</a:t>
                      </a:r>
                      <a:endParaRPr lang="en-US" sz="2100" dirty="0">
                        <a:solidFill>
                          <a:srgbClr val="231F20"/>
                        </a:solidFill>
                        <a:effectLst/>
                        <a:latin typeface="SignaColumn-Light"/>
                        <a:ea typeface="MS PMincho"/>
                        <a:cs typeface="Arial" panose="020B0604020202020204" pitchFamily="34" charset="0"/>
                      </a:endParaRPr>
                    </a:p>
                  </a:txBody>
                  <a:tcPr marL="66729" marR="66729" marT="0" marB="0" anchor="ctr"/>
                </a:tc>
                <a:tc>
                  <a:txBody>
                    <a:bodyPr/>
                    <a:lstStyle/>
                    <a:p>
                      <a:pPr marL="0" marR="0">
                        <a:lnSpc>
                          <a:spcPts val="1200"/>
                        </a:lnSpc>
                        <a:spcBef>
                          <a:spcPts val="0"/>
                        </a:spcBef>
                        <a:spcAft>
                          <a:spcPts val="400"/>
                        </a:spcAft>
                        <a:tabLst>
                          <a:tab pos="180340" algn="l"/>
                          <a:tab pos="360045" algn="l"/>
                        </a:tabLst>
                      </a:pPr>
                      <a:r>
                        <a:rPr lang="en-US" sz="1600" b="1" dirty="0">
                          <a:effectLst/>
                        </a:rPr>
                        <a:t>Australia/New Zealand/Taiwan/Brazil</a:t>
                      </a:r>
                    </a:p>
                    <a:p>
                      <a:pPr marL="0" marR="0">
                        <a:lnSpc>
                          <a:spcPts val="1200"/>
                        </a:lnSpc>
                        <a:spcBef>
                          <a:spcPts val="0"/>
                        </a:spcBef>
                        <a:spcAft>
                          <a:spcPts val="400"/>
                        </a:spcAft>
                        <a:tabLst>
                          <a:tab pos="180340" algn="l"/>
                          <a:tab pos="360045" algn="l"/>
                        </a:tabLst>
                      </a:pPr>
                      <a:r>
                        <a:rPr lang="en-US" sz="1600" dirty="0">
                          <a:effectLst/>
                        </a:rPr>
                        <a:t>LTE FDD: B1/B2/B3/B4/B5/B7/B8/B28</a:t>
                      </a:r>
                    </a:p>
                    <a:p>
                      <a:pPr marL="0" marR="0">
                        <a:lnSpc>
                          <a:spcPts val="1200"/>
                        </a:lnSpc>
                        <a:spcBef>
                          <a:spcPts val="0"/>
                        </a:spcBef>
                        <a:spcAft>
                          <a:spcPts val="400"/>
                        </a:spcAft>
                        <a:tabLst>
                          <a:tab pos="180340" algn="l"/>
                          <a:tab pos="360045" algn="l"/>
                        </a:tabLst>
                      </a:pPr>
                      <a:r>
                        <a:rPr lang="en-US" sz="1600" dirty="0">
                          <a:effectLst/>
                        </a:rPr>
                        <a:t>LTE TDD: B40</a:t>
                      </a:r>
                    </a:p>
                    <a:p>
                      <a:pPr marL="0" marR="0">
                        <a:lnSpc>
                          <a:spcPts val="1200"/>
                        </a:lnSpc>
                        <a:spcBef>
                          <a:spcPts val="0"/>
                        </a:spcBef>
                        <a:spcAft>
                          <a:spcPts val="400"/>
                        </a:spcAft>
                        <a:tabLst>
                          <a:tab pos="180340" algn="l"/>
                          <a:tab pos="360045" algn="l"/>
                        </a:tabLst>
                      </a:pPr>
                      <a:r>
                        <a:rPr lang="en-US" sz="1600" dirty="0">
                          <a:effectLst/>
                        </a:rPr>
                        <a:t>WCDMA: B1/B2/B5/B8</a:t>
                      </a:r>
                    </a:p>
                    <a:p>
                      <a:pPr marL="0" marR="0">
                        <a:lnSpc>
                          <a:spcPts val="1200"/>
                        </a:lnSpc>
                        <a:spcBef>
                          <a:spcPts val="0"/>
                        </a:spcBef>
                        <a:spcAft>
                          <a:spcPts val="400"/>
                        </a:spcAft>
                        <a:tabLst>
                          <a:tab pos="180340" algn="l"/>
                          <a:tab pos="360045" algn="l"/>
                        </a:tabLst>
                      </a:pPr>
                      <a:r>
                        <a:rPr lang="en-US" sz="1600" dirty="0">
                          <a:effectLst/>
                        </a:rPr>
                        <a:t>GSM: B2/B3/B5/B8</a:t>
                      </a:r>
                      <a:endParaRPr lang="en-US" sz="1600" dirty="0">
                        <a:solidFill>
                          <a:srgbClr val="231F20"/>
                        </a:solidFill>
                        <a:effectLst/>
                        <a:latin typeface="SignaColumn-Light"/>
                        <a:ea typeface="MS PMincho"/>
                        <a:cs typeface="Arial" panose="020B0604020202020204" pitchFamily="34" charset="0"/>
                      </a:endParaRPr>
                    </a:p>
                  </a:txBody>
                  <a:tcPr marL="66729" marR="66729" marT="0" marB="0" anchor="ctr"/>
                </a:tc>
              </a:tr>
              <a:tr h="791852">
                <a:tc>
                  <a:txBody>
                    <a:bodyPr/>
                    <a:lstStyle/>
                    <a:p>
                      <a:pPr marL="0" marR="0">
                        <a:lnSpc>
                          <a:spcPts val="1200"/>
                        </a:lnSpc>
                        <a:spcBef>
                          <a:spcPts val="0"/>
                        </a:spcBef>
                        <a:spcAft>
                          <a:spcPts val="400"/>
                        </a:spcAft>
                        <a:tabLst>
                          <a:tab pos="180340" algn="l"/>
                          <a:tab pos="360045" algn="l"/>
                        </a:tabLst>
                      </a:pPr>
                      <a:r>
                        <a:rPr lang="en-US" sz="2100" dirty="0" smtClean="0">
                          <a:effectLst/>
                        </a:rPr>
                        <a:t>L4</a:t>
                      </a:r>
                      <a:endParaRPr lang="en-US" sz="2100" dirty="0">
                        <a:solidFill>
                          <a:srgbClr val="231F20"/>
                        </a:solidFill>
                        <a:effectLst/>
                        <a:latin typeface="SignaColumn-Light"/>
                        <a:ea typeface="MS PMincho"/>
                        <a:cs typeface="Arial" panose="020B0604020202020204" pitchFamily="34" charset="0"/>
                      </a:endParaRPr>
                    </a:p>
                  </a:txBody>
                  <a:tcPr marL="66729" marR="66729" marT="0" marB="0" anchor="ctr"/>
                </a:tc>
                <a:tc>
                  <a:txBody>
                    <a:bodyPr/>
                    <a:lstStyle/>
                    <a:p>
                      <a:pPr marL="0" marR="0">
                        <a:lnSpc>
                          <a:spcPts val="1200"/>
                        </a:lnSpc>
                        <a:spcBef>
                          <a:spcPts val="0"/>
                        </a:spcBef>
                        <a:spcAft>
                          <a:spcPts val="400"/>
                        </a:spcAft>
                        <a:tabLst>
                          <a:tab pos="180340" algn="l"/>
                          <a:tab pos="360045" algn="l"/>
                        </a:tabLst>
                      </a:pPr>
                      <a:r>
                        <a:rPr lang="en-US" sz="1600" b="1" dirty="0" smtClean="0">
                          <a:effectLst/>
                        </a:rPr>
                        <a:t>North America </a:t>
                      </a:r>
                    </a:p>
                    <a:p>
                      <a:pPr marL="0" marR="0">
                        <a:lnSpc>
                          <a:spcPts val="1200"/>
                        </a:lnSpc>
                        <a:spcBef>
                          <a:spcPts val="0"/>
                        </a:spcBef>
                        <a:spcAft>
                          <a:spcPts val="400"/>
                        </a:spcAft>
                        <a:tabLst>
                          <a:tab pos="180340" algn="l"/>
                          <a:tab pos="360045" algn="l"/>
                        </a:tabLst>
                      </a:pPr>
                      <a:r>
                        <a:rPr lang="en-US" sz="1600" b="0" dirty="0" smtClean="0">
                          <a:effectLst/>
                        </a:rPr>
                        <a:t>LTE FDD: B2, B4, B5, B12, B13, B14, B66, B71</a:t>
                      </a:r>
                    </a:p>
                    <a:p>
                      <a:pPr marL="0" marR="0">
                        <a:lnSpc>
                          <a:spcPts val="1200"/>
                        </a:lnSpc>
                        <a:spcBef>
                          <a:spcPts val="0"/>
                        </a:spcBef>
                        <a:spcAft>
                          <a:spcPts val="400"/>
                        </a:spcAft>
                        <a:tabLst>
                          <a:tab pos="180340" algn="l"/>
                          <a:tab pos="360045" algn="l"/>
                        </a:tabLst>
                      </a:pPr>
                      <a:r>
                        <a:rPr lang="en-US" sz="1600" b="0" dirty="0" smtClean="0">
                          <a:effectLst/>
                        </a:rPr>
                        <a:t>WCDMA: B2/B4/B5</a:t>
                      </a:r>
                    </a:p>
                  </a:txBody>
                  <a:tcPr marL="66729" marR="66729" marT="0" marB="0" anchor="ctr"/>
                </a:tc>
              </a:tr>
            </a:tbl>
          </a:graphicData>
        </a:graphic>
      </p:graphicFrame>
      <p:sp>
        <p:nvSpPr>
          <p:cNvPr id="5" name="Rectangle 4"/>
          <p:cNvSpPr/>
          <p:nvPr/>
        </p:nvSpPr>
        <p:spPr>
          <a:xfrm>
            <a:off x="52572" y="1543231"/>
            <a:ext cx="4111960" cy="420564"/>
          </a:xfrm>
          <a:prstGeom prst="rect">
            <a:avLst/>
          </a:prstGeom>
        </p:spPr>
        <p:txBody>
          <a:bodyPr wrap="none">
            <a:spAutoFit/>
          </a:bodyPr>
          <a:lstStyle/>
          <a:p>
            <a:r>
              <a:rPr lang="en-US" sz="2133" dirty="0">
                <a:latin typeface="Tahoma" panose="020B0604030504040204" pitchFamily="34" charset="0"/>
              </a:rPr>
              <a:t>ETX-203AX-T/LTE/2SFP/3UTP/</a:t>
            </a:r>
            <a:r>
              <a:rPr lang="en-US" sz="2133" dirty="0">
                <a:solidFill>
                  <a:srgbClr val="C00000"/>
                </a:solidFill>
                <a:latin typeface="Tahoma" panose="020B0604030504040204" pitchFamily="34" charset="0"/>
              </a:rPr>
              <a:t>L*</a:t>
            </a:r>
            <a:endParaRPr lang="en-US" sz="2133" dirty="0">
              <a:solidFill>
                <a:srgbClr val="C00000"/>
              </a:solidFill>
            </a:endParaRPr>
          </a:p>
        </p:txBody>
      </p:sp>
      <p:sp>
        <p:nvSpPr>
          <p:cNvPr id="7" name="Rectangle 6"/>
          <p:cNvSpPr/>
          <p:nvPr/>
        </p:nvSpPr>
        <p:spPr>
          <a:xfrm>
            <a:off x="0" y="1252263"/>
            <a:ext cx="12192000" cy="406400"/>
          </a:xfrm>
          <a:prstGeom prst="rect">
            <a:avLst/>
          </a:prstGeom>
          <a:gradFill flip="none" rotWithShape="1">
            <a:gsLst>
              <a:gs pos="0">
                <a:schemeClr val="bg1">
                  <a:lumMod val="75000"/>
                </a:schemeClr>
              </a:gs>
              <a:gs pos="5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95252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4403" y="1731523"/>
            <a:ext cx="5060547" cy="1901705"/>
          </a:xfrm>
        </p:spPr>
        <p:txBody>
          <a:bodyPr/>
          <a:lstStyle/>
          <a:p>
            <a:pPr marL="0" indent="0">
              <a:buNone/>
            </a:pPr>
            <a:r>
              <a:rPr lang="en-US" sz="2000" dirty="0" smtClean="0"/>
              <a:t>ZTP Back-office Preparation </a:t>
            </a:r>
            <a:r>
              <a:rPr lang="en-US" sz="2000" dirty="0"/>
              <a:t>at NOC</a:t>
            </a:r>
          </a:p>
          <a:p>
            <a:pPr lvl="1"/>
            <a:r>
              <a:rPr lang="en-US" sz="1800" dirty="0" smtClean="0"/>
              <a:t>Assign CPE </a:t>
            </a:r>
            <a:r>
              <a:rPr lang="en-US" sz="1800" dirty="0"/>
              <a:t>ID to customer ID</a:t>
            </a:r>
          </a:p>
          <a:p>
            <a:pPr lvl="1"/>
            <a:r>
              <a:rPr lang="en-US" sz="1800" dirty="0" smtClean="0"/>
              <a:t>Select </a:t>
            </a:r>
            <a:r>
              <a:rPr lang="en-US" sz="1800" dirty="0"/>
              <a:t>CPE profile from service catalog</a:t>
            </a:r>
          </a:p>
          <a:p>
            <a:pPr lvl="1"/>
            <a:r>
              <a:rPr lang="en-US" sz="1800" dirty="0" smtClean="0"/>
              <a:t>CPE </a:t>
            </a:r>
            <a:r>
              <a:rPr lang="en-US" sz="1800" dirty="0"/>
              <a:t>profile automatically stored </a:t>
            </a:r>
            <a:r>
              <a:rPr lang="en-US" sz="1800" dirty="0" smtClean="0"/>
              <a:t>in bootstrap </a:t>
            </a:r>
            <a:r>
              <a:rPr lang="en-US" sz="1800" dirty="0"/>
              <a:t>server</a:t>
            </a:r>
          </a:p>
        </p:txBody>
      </p:sp>
      <p:sp>
        <p:nvSpPr>
          <p:cNvPr id="3" name="Title 2"/>
          <p:cNvSpPr>
            <a:spLocks noGrp="1"/>
          </p:cNvSpPr>
          <p:nvPr>
            <p:ph type="title"/>
          </p:nvPr>
        </p:nvSpPr>
        <p:spPr>
          <a:xfrm>
            <a:off x="481839" y="197589"/>
            <a:ext cx="10222020" cy="787227"/>
          </a:xfrm>
        </p:spPr>
        <p:txBody>
          <a:bodyPr/>
          <a:lstStyle/>
          <a:p>
            <a:r>
              <a:rPr lang="en-US" dirty="0" smtClean="0"/>
              <a:t>ZTP deployment – How </a:t>
            </a:r>
            <a:r>
              <a:rPr lang="en-US" dirty="0"/>
              <a:t>it </a:t>
            </a:r>
            <a:r>
              <a:rPr lang="en-US" dirty="0" smtClean="0"/>
              <a:t>works</a:t>
            </a:r>
            <a:endParaRPr lang="en-US" dirty="0"/>
          </a:p>
        </p:txBody>
      </p:sp>
      <p:sp>
        <p:nvSpPr>
          <p:cNvPr id="5" name="Text Placeholder 3"/>
          <p:cNvSpPr txBox="1">
            <a:spLocks/>
          </p:cNvSpPr>
          <p:nvPr/>
        </p:nvSpPr>
        <p:spPr>
          <a:xfrm>
            <a:off x="234403" y="4032564"/>
            <a:ext cx="5060547" cy="1901705"/>
          </a:xfrm>
          <a:prstGeom prst="rect">
            <a:avLst/>
          </a:prstGeom>
        </p:spPr>
        <p:txBody>
          <a:bodyPr/>
          <a:lstStyle>
            <a:lvl1pPr marL="457189" indent="-457189" algn="l" rtl="0" eaLnBrk="1" fontAlgn="base" hangingPunct="1">
              <a:spcBef>
                <a:spcPts val="600"/>
              </a:spcBef>
              <a:spcAft>
                <a:spcPct val="0"/>
              </a:spcAft>
              <a:buClr>
                <a:srgbClr val="C00000"/>
              </a:buClr>
              <a:buChar char="•"/>
              <a:defRPr sz="2600">
                <a:solidFill>
                  <a:schemeClr val="tx1">
                    <a:lumMod val="75000"/>
                    <a:lumOff val="25000"/>
                  </a:schemeClr>
                </a:solidFill>
                <a:latin typeface="+mn-lt"/>
                <a:ea typeface="+mn-ea"/>
                <a:cs typeface="+mn-cs"/>
              </a:defRPr>
            </a:lvl1pPr>
            <a:lvl2pPr marL="990575" indent="-380990" algn="l" rtl="0" eaLnBrk="1" fontAlgn="base" hangingPunct="1">
              <a:spcBef>
                <a:spcPts val="600"/>
              </a:spcBef>
              <a:spcAft>
                <a:spcPct val="0"/>
              </a:spcAft>
              <a:buChar char="–"/>
              <a:defRPr sz="2400">
                <a:solidFill>
                  <a:schemeClr val="tx1">
                    <a:lumMod val="75000"/>
                    <a:lumOff val="25000"/>
                  </a:schemeClr>
                </a:solidFill>
                <a:latin typeface="+mn-lt"/>
                <a:cs typeface="+mn-cs"/>
              </a:defRPr>
            </a:lvl2pPr>
            <a:lvl3pPr marL="1523962" indent="-304792" algn="l" rtl="0" eaLnBrk="1" fontAlgn="base" hangingPunct="1">
              <a:spcBef>
                <a:spcPts val="600"/>
              </a:spcBef>
              <a:spcAft>
                <a:spcPct val="0"/>
              </a:spcAft>
              <a:buClr>
                <a:srgbClr val="C00000"/>
              </a:buClr>
              <a:buChar char="•"/>
              <a:defRPr sz="2200">
                <a:solidFill>
                  <a:schemeClr val="tx1">
                    <a:lumMod val="75000"/>
                    <a:lumOff val="25000"/>
                  </a:schemeClr>
                </a:solidFill>
                <a:latin typeface="+mn-lt"/>
                <a:cs typeface="+mn-cs"/>
              </a:defRPr>
            </a:lvl3pPr>
            <a:lvl4pPr marL="2133547" indent="-304792" algn="l" rtl="0" eaLnBrk="1" fontAlgn="base" hangingPunct="1">
              <a:spcBef>
                <a:spcPts val="600"/>
              </a:spcBef>
              <a:spcAft>
                <a:spcPct val="0"/>
              </a:spcAft>
              <a:buChar char="–"/>
              <a:defRPr sz="2000">
                <a:solidFill>
                  <a:schemeClr val="tx1">
                    <a:lumMod val="75000"/>
                    <a:lumOff val="25000"/>
                  </a:schemeClr>
                </a:solidFill>
                <a:latin typeface="+mn-lt"/>
                <a:cs typeface="+mn-cs"/>
              </a:defRPr>
            </a:lvl4pPr>
            <a:lvl5pPr marL="2743131" indent="-304792" algn="l" rtl="0" eaLnBrk="1" fontAlgn="base" hangingPunct="1">
              <a:spcBef>
                <a:spcPts val="600"/>
              </a:spcBef>
              <a:spcAft>
                <a:spcPct val="0"/>
              </a:spcAft>
              <a:buChar char="»"/>
              <a:defRPr sz="1800">
                <a:solidFill>
                  <a:schemeClr val="tx1">
                    <a:lumMod val="75000"/>
                    <a:lumOff val="25000"/>
                  </a:schemeClr>
                </a:solidFill>
                <a:latin typeface="+mn-lt"/>
                <a:cs typeface="+mn-cs"/>
              </a:defRPr>
            </a:lvl5pPr>
            <a:lvl6pPr marL="3352716" indent="-304792" algn="l" rtl="0" eaLnBrk="1" fontAlgn="base" hangingPunct="1">
              <a:spcBef>
                <a:spcPct val="20000"/>
              </a:spcBef>
              <a:spcAft>
                <a:spcPct val="0"/>
              </a:spcAft>
              <a:buChar char="»"/>
              <a:defRPr sz="2667">
                <a:solidFill>
                  <a:schemeClr val="tx1"/>
                </a:solidFill>
                <a:latin typeface="+mn-lt"/>
                <a:cs typeface="+mn-cs"/>
              </a:defRPr>
            </a:lvl6pPr>
            <a:lvl7pPr marL="3962301" indent="-304792" algn="l" rtl="0" eaLnBrk="1" fontAlgn="base" hangingPunct="1">
              <a:spcBef>
                <a:spcPct val="20000"/>
              </a:spcBef>
              <a:spcAft>
                <a:spcPct val="0"/>
              </a:spcAft>
              <a:buChar char="»"/>
              <a:defRPr sz="2667">
                <a:solidFill>
                  <a:schemeClr val="tx1"/>
                </a:solidFill>
                <a:latin typeface="+mn-lt"/>
                <a:cs typeface="+mn-cs"/>
              </a:defRPr>
            </a:lvl7pPr>
            <a:lvl8pPr marL="4571886" indent="-304792" algn="l" rtl="0" eaLnBrk="1" fontAlgn="base" hangingPunct="1">
              <a:spcBef>
                <a:spcPct val="20000"/>
              </a:spcBef>
              <a:spcAft>
                <a:spcPct val="0"/>
              </a:spcAft>
              <a:buChar char="»"/>
              <a:defRPr sz="2667">
                <a:solidFill>
                  <a:schemeClr val="tx1"/>
                </a:solidFill>
                <a:latin typeface="+mn-lt"/>
                <a:cs typeface="+mn-cs"/>
              </a:defRPr>
            </a:lvl8pPr>
            <a:lvl9pPr marL="5181470" indent="-304792" algn="l" rtl="0" eaLnBrk="1" fontAlgn="base" hangingPunct="1">
              <a:spcBef>
                <a:spcPct val="20000"/>
              </a:spcBef>
              <a:spcAft>
                <a:spcPct val="0"/>
              </a:spcAft>
              <a:buChar char="»"/>
              <a:defRPr sz="2667">
                <a:solidFill>
                  <a:schemeClr val="tx1"/>
                </a:solidFill>
                <a:latin typeface="+mn-lt"/>
                <a:cs typeface="+mn-cs"/>
              </a:defRPr>
            </a:lvl9pPr>
          </a:lstStyle>
          <a:p>
            <a:pPr marL="0" indent="0">
              <a:buNone/>
            </a:pPr>
            <a:r>
              <a:rPr lang="en-US" sz="2000" kern="0" dirty="0"/>
              <a:t>Pre-Staging</a:t>
            </a:r>
          </a:p>
          <a:p>
            <a:pPr marL="609585" lvl="1" indent="0">
              <a:buNone/>
            </a:pPr>
            <a:r>
              <a:rPr lang="en-US" sz="1800" kern="0" dirty="0" smtClean="0"/>
              <a:t>By </a:t>
            </a:r>
            <a:r>
              <a:rPr lang="en-US" sz="1800" kern="0" dirty="0"/>
              <a:t>RAD or service provider</a:t>
            </a:r>
          </a:p>
          <a:p>
            <a:pPr lvl="1"/>
            <a:r>
              <a:rPr lang="en-US" sz="1800" kern="0" dirty="0" smtClean="0"/>
              <a:t>Install </a:t>
            </a:r>
            <a:r>
              <a:rPr lang="en-US" sz="1800" kern="0" dirty="0"/>
              <a:t>ZTP SW and certificates</a:t>
            </a:r>
          </a:p>
          <a:p>
            <a:pPr lvl="1"/>
            <a:r>
              <a:rPr lang="en-US" sz="1800" kern="0" dirty="0" smtClean="0"/>
              <a:t>Label </a:t>
            </a:r>
            <a:r>
              <a:rPr lang="en-US" sz="1600" kern="0" dirty="0"/>
              <a:t>CPE/carton with CPE </a:t>
            </a:r>
            <a:r>
              <a:rPr lang="en-US" sz="1600" kern="0" dirty="0" smtClean="0"/>
              <a:t>ID</a:t>
            </a:r>
          </a:p>
          <a:p>
            <a:pPr lvl="1"/>
            <a:r>
              <a:rPr lang="en-US" sz="1600" kern="0" dirty="0" smtClean="0"/>
              <a:t>Pre-configure PE router IP address</a:t>
            </a:r>
            <a:endParaRPr lang="en-US" sz="1600" kern="0" dirty="0"/>
          </a:p>
        </p:txBody>
      </p:sp>
      <p:sp>
        <p:nvSpPr>
          <p:cNvPr id="6" name="Text Placeholder 3"/>
          <p:cNvSpPr txBox="1">
            <a:spLocks/>
          </p:cNvSpPr>
          <p:nvPr/>
        </p:nvSpPr>
        <p:spPr>
          <a:xfrm>
            <a:off x="6113572" y="3371198"/>
            <a:ext cx="6078427" cy="1901705"/>
          </a:xfrm>
          <a:prstGeom prst="rect">
            <a:avLst/>
          </a:prstGeom>
        </p:spPr>
        <p:txBody>
          <a:bodyPr/>
          <a:lstStyle>
            <a:lvl1pPr marL="457189" indent="-457189" algn="l" rtl="0" eaLnBrk="1" fontAlgn="base" hangingPunct="1">
              <a:spcBef>
                <a:spcPts val="600"/>
              </a:spcBef>
              <a:spcAft>
                <a:spcPct val="0"/>
              </a:spcAft>
              <a:buClr>
                <a:srgbClr val="C00000"/>
              </a:buClr>
              <a:buChar char="•"/>
              <a:defRPr sz="2600">
                <a:solidFill>
                  <a:schemeClr val="tx1">
                    <a:lumMod val="75000"/>
                    <a:lumOff val="25000"/>
                  </a:schemeClr>
                </a:solidFill>
                <a:latin typeface="+mn-lt"/>
                <a:ea typeface="+mn-ea"/>
                <a:cs typeface="+mn-cs"/>
              </a:defRPr>
            </a:lvl1pPr>
            <a:lvl2pPr marL="990575" indent="-380990" algn="l" rtl="0" eaLnBrk="1" fontAlgn="base" hangingPunct="1">
              <a:spcBef>
                <a:spcPts val="600"/>
              </a:spcBef>
              <a:spcAft>
                <a:spcPct val="0"/>
              </a:spcAft>
              <a:buChar char="–"/>
              <a:defRPr sz="2400">
                <a:solidFill>
                  <a:schemeClr val="tx1">
                    <a:lumMod val="75000"/>
                    <a:lumOff val="25000"/>
                  </a:schemeClr>
                </a:solidFill>
                <a:latin typeface="+mn-lt"/>
                <a:cs typeface="+mn-cs"/>
              </a:defRPr>
            </a:lvl2pPr>
            <a:lvl3pPr marL="1523962" indent="-304792" algn="l" rtl="0" eaLnBrk="1" fontAlgn="base" hangingPunct="1">
              <a:spcBef>
                <a:spcPts val="600"/>
              </a:spcBef>
              <a:spcAft>
                <a:spcPct val="0"/>
              </a:spcAft>
              <a:buClr>
                <a:srgbClr val="C00000"/>
              </a:buClr>
              <a:buChar char="•"/>
              <a:defRPr sz="2200">
                <a:solidFill>
                  <a:schemeClr val="tx1">
                    <a:lumMod val="75000"/>
                    <a:lumOff val="25000"/>
                  </a:schemeClr>
                </a:solidFill>
                <a:latin typeface="+mn-lt"/>
                <a:cs typeface="+mn-cs"/>
              </a:defRPr>
            </a:lvl3pPr>
            <a:lvl4pPr marL="2133547" indent="-304792" algn="l" rtl="0" eaLnBrk="1" fontAlgn="base" hangingPunct="1">
              <a:spcBef>
                <a:spcPts val="600"/>
              </a:spcBef>
              <a:spcAft>
                <a:spcPct val="0"/>
              </a:spcAft>
              <a:buChar char="–"/>
              <a:defRPr sz="2000">
                <a:solidFill>
                  <a:schemeClr val="tx1">
                    <a:lumMod val="75000"/>
                    <a:lumOff val="25000"/>
                  </a:schemeClr>
                </a:solidFill>
                <a:latin typeface="+mn-lt"/>
                <a:cs typeface="+mn-cs"/>
              </a:defRPr>
            </a:lvl4pPr>
            <a:lvl5pPr marL="2743131" indent="-304792" algn="l" rtl="0" eaLnBrk="1" fontAlgn="base" hangingPunct="1">
              <a:spcBef>
                <a:spcPts val="600"/>
              </a:spcBef>
              <a:spcAft>
                <a:spcPct val="0"/>
              </a:spcAft>
              <a:buChar char="»"/>
              <a:defRPr sz="1800">
                <a:solidFill>
                  <a:schemeClr val="tx1">
                    <a:lumMod val="75000"/>
                    <a:lumOff val="25000"/>
                  </a:schemeClr>
                </a:solidFill>
                <a:latin typeface="+mn-lt"/>
                <a:cs typeface="+mn-cs"/>
              </a:defRPr>
            </a:lvl5pPr>
            <a:lvl6pPr marL="3352716" indent="-304792" algn="l" rtl="0" eaLnBrk="1" fontAlgn="base" hangingPunct="1">
              <a:spcBef>
                <a:spcPct val="20000"/>
              </a:spcBef>
              <a:spcAft>
                <a:spcPct val="0"/>
              </a:spcAft>
              <a:buChar char="»"/>
              <a:defRPr sz="2667">
                <a:solidFill>
                  <a:schemeClr val="tx1"/>
                </a:solidFill>
                <a:latin typeface="+mn-lt"/>
                <a:cs typeface="+mn-cs"/>
              </a:defRPr>
            </a:lvl6pPr>
            <a:lvl7pPr marL="3962301" indent="-304792" algn="l" rtl="0" eaLnBrk="1" fontAlgn="base" hangingPunct="1">
              <a:spcBef>
                <a:spcPct val="20000"/>
              </a:spcBef>
              <a:spcAft>
                <a:spcPct val="0"/>
              </a:spcAft>
              <a:buChar char="»"/>
              <a:defRPr sz="2667">
                <a:solidFill>
                  <a:schemeClr val="tx1"/>
                </a:solidFill>
                <a:latin typeface="+mn-lt"/>
                <a:cs typeface="+mn-cs"/>
              </a:defRPr>
            </a:lvl7pPr>
            <a:lvl8pPr marL="4571886" indent="-304792" algn="l" rtl="0" eaLnBrk="1" fontAlgn="base" hangingPunct="1">
              <a:spcBef>
                <a:spcPct val="20000"/>
              </a:spcBef>
              <a:spcAft>
                <a:spcPct val="0"/>
              </a:spcAft>
              <a:buChar char="»"/>
              <a:defRPr sz="2667">
                <a:solidFill>
                  <a:schemeClr val="tx1"/>
                </a:solidFill>
                <a:latin typeface="+mn-lt"/>
                <a:cs typeface="+mn-cs"/>
              </a:defRPr>
            </a:lvl8pPr>
            <a:lvl9pPr marL="5181470" indent="-304792" algn="l" rtl="0" eaLnBrk="1" fontAlgn="base" hangingPunct="1">
              <a:spcBef>
                <a:spcPct val="20000"/>
              </a:spcBef>
              <a:spcAft>
                <a:spcPct val="0"/>
              </a:spcAft>
              <a:buChar char="»"/>
              <a:defRPr sz="2667">
                <a:solidFill>
                  <a:schemeClr val="tx1"/>
                </a:solidFill>
                <a:latin typeface="+mn-lt"/>
                <a:cs typeface="+mn-cs"/>
              </a:defRPr>
            </a:lvl9pPr>
          </a:lstStyle>
          <a:p>
            <a:pPr marL="0" indent="0">
              <a:buNone/>
            </a:pPr>
            <a:r>
              <a:rPr lang="en-US" sz="2000" kern="0" dirty="0"/>
              <a:t>EAD </a:t>
            </a:r>
            <a:r>
              <a:rPr lang="en-US" sz="2000" kern="0" dirty="0" smtClean="0"/>
              <a:t>CPE Zero Touch Process:</a:t>
            </a:r>
            <a:endParaRPr lang="en-US" sz="2000" kern="0" dirty="0"/>
          </a:p>
          <a:p>
            <a:pPr marL="609585" lvl="1" indent="0">
              <a:buNone/>
            </a:pPr>
            <a:r>
              <a:rPr lang="en-US" sz="1800" kern="0" dirty="0"/>
              <a:t>Fully automatic process</a:t>
            </a:r>
            <a:endParaRPr lang="en-US" sz="1800" kern="0" dirty="0" smtClean="0"/>
          </a:p>
          <a:p>
            <a:pPr lvl="1"/>
            <a:r>
              <a:rPr lang="en-US" sz="1800" kern="0" dirty="0"/>
              <a:t>Get Device initial IP address from DHCP server</a:t>
            </a:r>
          </a:p>
          <a:p>
            <a:pPr lvl="1"/>
            <a:r>
              <a:rPr lang="en-US" sz="1800" kern="0" dirty="0" smtClean="0"/>
              <a:t>Open </a:t>
            </a:r>
            <a:r>
              <a:rPr lang="en-US" sz="1800" kern="0" dirty="0"/>
              <a:t>L2TPv3 tunnel to the PE router</a:t>
            </a:r>
          </a:p>
          <a:p>
            <a:pPr lvl="1"/>
            <a:r>
              <a:rPr lang="en-US" sz="1800" kern="0" dirty="0" smtClean="0"/>
              <a:t>Download </a:t>
            </a:r>
            <a:r>
              <a:rPr lang="en-US" sz="1800" kern="0" dirty="0"/>
              <a:t>CPE profile/SW</a:t>
            </a:r>
          </a:p>
          <a:p>
            <a:pPr lvl="1"/>
            <a:r>
              <a:rPr lang="en-US" sz="1800" kern="0" dirty="0" smtClean="0"/>
              <a:t>Connects </a:t>
            </a:r>
            <a:r>
              <a:rPr lang="en-US" sz="1800" kern="0" dirty="0"/>
              <a:t>securely to RADview </a:t>
            </a:r>
            <a:r>
              <a:rPr lang="en-US" sz="1800" kern="0" dirty="0" smtClean="0"/>
              <a:t>for lifecycle </a:t>
            </a:r>
            <a:r>
              <a:rPr lang="en-US" sz="1800" kern="0" dirty="0"/>
              <a:t>management and monitoring</a:t>
            </a:r>
            <a:endParaRPr lang="en-US" sz="1400" kern="0" dirty="0"/>
          </a:p>
        </p:txBody>
      </p:sp>
      <p:sp>
        <p:nvSpPr>
          <p:cNvPr id="7" name="Text Placeholder 3"/>
          <p:cNvSpPr txBox="1">
            <a:spLocks/>
          </p:cNvSpPr>
          <p:nvPr/>
        </p:nvSpPr>
        <p:spPr>
          <a:xfrm>
            <a:off x="6113572" y="1731523"/>
            <a:ext cx="5060547" cy="1901705"/>
          </a:xfrm>
          <a:prstGeom prst="rect">
            <a:avLst/>
          </a:prstGeom>
        </p:spPr>
        <p:txBody>
          <a:bodyPr/>
          <a:lstStyle>
            <a:lvl1pPr marL="457189" indent="-457189" algn="l" rtl="0" eaLnBrk="1" fontAlgn="base" hangingPunct="1">
              <a:spcBef>
                <a:spcPts val="600"/>
              </a:spcBef>
              <a:spcAft>
                <a:spcPct val="0"/>
              </a:spcAft>
              <a:buClr>
                <a:srgbClr val="C00000"/>
              </a:buClr>
              <a:buChar char="•"/>
              <a:defRPr sz="2600">
                <a:solidFill>
                  <a:schemeClr val="tx1">
                    <a:lumMod val="75000"/>
                    <a:lumOff val="25000"/>
                  </a:schemeClr>
                </a:solidFill>
                <a:latin typeface="+mn-lt"/>
                <a:ea typeface="+mn-ea"/>
                <a:cs typeface="+mn-cs"/>
              </a:defRPr>
            </a:lvl1pPr>
            <a:lvl2pPr marL="990575" indent="-380990" algn="l" rtl="0" eaLnBrk="1" fontAlgn="base" hangingPunct="1">
              <a:spcBef>
                <a:spcPts val="600"/>
              </a:spcBef>
              <a:spcAft>
                <a:spcPct val="0"/>
              </a:spcAft>
              <a:buChar char="–"/>
              <a:defRPr sz="2400">
                <a:solidFill>
                  <a:schemeClr val="tx1">
                    <a:lumMod val="75000"/>
                    <a:lumOff val="25000"/>
                  </a:schemeClr>
                </a:solidFill>
                <a:latin typeface="+mn-lt"/>
                <a:cs typeface="+mn-cs"/>
              </a:defRPr>
            </a:lvl2pPr>
            <a:lvl3pPr marL="1523962" indent="-304792" algn="l" rtl="0" eaLnBrk="1" fontAlgn="base" hangingPunct="1">
              <a:spcBef>
                <a:spcPts val="600"/>
              </a:spcBef>
              <a:spcAft>
                <a:spcPct val="0"/>
              </a:spcAft>
              <a:buClr>
                <a:srgbClr val="C00000"/>
              </a:buClr>
              <a:buChar char="•"/>
              <a:defRPr sz="2200">
                <a:solidFill>
                  <a:schemeClr val="tx1">
                    <a:lumMod val="75000"/>
                    <a:lumOff val="25000"/>
                  </a:schemeClr>
                </a:solidFill>
                <a:latin typeface="+mn-lt"/>
                <a:cs typeface="+mn-cs"/>
              </a:defRPr>
            </a:lvl3pPr>
            <a:lvl4pPr marL="2133547" indent="-304792" algn="l" rtl="0" eaLnBrk="1" fontAlgn="base" hangingPunct="1">
              <a:spcBef>
                <a:spcPts val="600"/>
              </a:spcBef>
              <a:spcAft>
                <a:spcPct val="0"/>
              </a:spcAft>
              <a:buChar char="–"/>
              <a:defRPr sz="2000">
                <a:solidFill>
                  <a:schemeClr val="tx1">
                    <a:lumMod val="75000"/>
                    <a:lumOff val="25000"/>
                  </a:schemeClr>
                </a:solidFill>
                <a:latin typeface="+mn-lt"/>
                <a:cs typeface="+mn-cs"/>
              </a:defRPr>
            </a:lvl4pPr>
            <a:lvl5pPr marL="2743131" indent="-304792" algn="l" rtl="0" eaLnBrk="1" fontAlgn="base" hangingPunct="1">
              <a:spcBef>
                <a:spcPts val="600"/>
              </a:spcBef>
              <a:spcAft>
                <a:spcPct val="0"/>
              </a:spcAft>
              <a:buChar char="»"/>
              <a:defRPr sz="1800">
                <a:solidFill>
                  <a:schemeClr val="tx1">
                    <a:lumMod val="75000"/>
                    <a:lumOff val="25000"/>
                  </a:schemeClr>
                </a:solidFill>
                <a:latin typeface="+mn-lt"/>
                <a:cs typeface="+mn-cs"/>
              </a:defRPr>
            </a:lvl5pPr>
            <a:lvl6pPr marL="3352716" indent="-304792" algn="l" rtl="0" eaLnBrk="1" fontAlgn="base" hangingPunct="1">
              <a:spcBef>
                <a:spcPct val="20000"/>
              </a:spcBef>
              <a:spcAft>
                <a:spcPct val="0"/>
              </a:spcAft>
              <a:buChar char="»"/>
              <a:defRPr sz="2667">
                <a:solidFill>
                  <a:schemeClr val="tx1"/>
                </a:solidFill>
                <a:latin typeface="+mn-lt"/>
                <a:cs typeface="+mn-cs"/>
              </a:defRPr>
            </a:lvl6pPr>
            <a:lvl7pPr marL="3962301" indent="-304792" algn="l" rtl="0" eaLnBrk="1" fontAlgn="base" hangingPunct="1">
              <a:spcBef>
                <a:spcPct val="20000"/>
              </a:spcBef>
              <a:spcAft>
                <a:spcPct val="0"/>
              </a:spcAft>
              <a:buChar char="»"/>
              <a:defRPr sz="2667">
                <a:solidFill>
                  <a:schemeClr val="tx1"/>
                </a:solidFill>
                <a:latin typeface="+mn-lt"/>
                <a:cs typeface="+mn-cs"/>
              </a:defRPr>
            </a:lvl7pPr>
            <a:lvl8pPr marL="4571886" indent="-304792" algn="l" rtl="0" eaLnBrk="1" fontAlgn="base" hangingPunct="1">
              <a:spcBef>
                <a:spcPct val="20000"/>
              </a:spcBef>
              <a:spcAft>
                <a:spcPct val="0"/>
              </a:spcAft>
              <a:buChar char="»"/>
              <a:defRPr sz="2667">
                <a:solidFill>
                  <a:schemeClr val="tx1"/>
                </a:solidFill>
                <a:latin typeface="+mn-lt"/>
                <a:cs typeface="+mn-cs"/>
              </a:defRPr>
            </a:lvl8pPr>
            <a:lvl9pPr marL="5181470" indent="-304792" algn="l" rtl="0" eaLnBrk="1" fontAlgn="base" hangingPunct="1">
              <a:spcBef>
                <a:spcPct val="20000"/>
              </a:spcBef>
              <a:spcAft>
                <a:spcPct val="0"/>
              </a:spcAft>
              <a:buChar char="»"/>
              <a:defRPr sz="2667">
                <a:solidFill>
                  <a:schemeClr val="tx1"/>
                </a:solidFill>
                <a:latin typeface="+mn-lt"/>
                <a:cs typeface="+mn-cs"/>
              </a:defRPr>
            </a:lvl9pPr>
          </a:lstStyle>
          <a:p>
            <a:pPr marL="0" indent="0">
              <a:buNone/>
            </a:pPr>
            <a:r>
              <a:rPr lang="en-US" sz="2000" kern="0" dirty="0" smtClean="0"/>
              <a:t>EAD CPE Shipped </a:t>
            </a:r>
            <a:r>
              <a:rPr lang="en-US" sz="2000" kern="0" dirty="0"/>
              <a:t>to End-user</a:t>
            </a:r>
          </a:p>
          <a:p>
            <a:pPr marL="609585" lvl="1" indent="0">
              <a:buNone/>
            </a:pPr>
            <a:r>
              <a:rPr lang="en-US" sz="1800" kern="0" dirty="0" smtClean="0"/>
              <a:t>Physical </a:t>
            </a:r>
            <a:r>
              <a:rPr lang="en-US" sz="1800" kern="0" dirty="0"/>
              <a:t>installation by end-user</a:t>
            </a:r>
          </a:p>
          <a:p>
            <a:pPr lvl="1"/>
            <a:r>
              <a:rPr lang="en-US" sz="1800" kern="0" dirty="0" smtClean="0"/>
              <a:t>Connect </a:t>
            </a:r>
            <a:r>
              <a:rPr lang="en-US" sz="1800" kern="0" dirty="0"/>
              <a:t>CPE to power &amp; networks</a:t>
            </a:r>
            <a:endParaRPr lang="en-US" sz="1400" kern="0" dirty="0"/>
          </a:p>
        </p:txBody>
      </p:sp>
      <p:sp>
        <p:nvSpPr>
          <p:cNvPr id="12" name="Left-Up Arrow 11"/>
          <p:cNvSpPr/>
          <p:nvPr/>
        </p:nvSpPr>
        <p:spPr>
          <a:xfrm rot="10800000">
            <a:off x="4493562" y="2087920"/>
            <a:ext cx="2070376" cy="2976220"/>
          </a:xfrm>
          <a:custGeom>
            <a:avLst/>
            <a:gdLst>
              <a:gd name="connsiteX0" fmla="*/ 0 w 1673534"/>
              <a:gd name="connsiteY0" fmla="*/ 2360400 h 2778783"/>
              <a:gd name="connsiteX1" fmla="*/ 418384 w 1673534"/>
              <a:gd name="connsiteY1" fmla="*/ 1942016 h 2778783"/>
              <a:gd name="connsiteX2" fmla="*/ 418384 w 1673534"/>
              <a:gd name="connsiteY2" fmla="*/ 2151208 h 2778783"/>
              <a:gd name="connsiteX3" fmla="*/ 1045959 w 1673534"/>
              <a:gd name="connsiteY3" fmla="*/ 2151208 h 2778783"/>
              <a:gd name="connsiteX4" fmla="*/ 1045959 w 1673534"/>
              <a:gd name="connsiteY4" fmla="*/ 418384 h 2778783"/>
              <a:gd name="connsiteX5" fmla="*/ 836767 w 1673534"/>
              <a:gd name="connsiteY5" fmla="*/ 418384 h 2778783"/>
              <a:gd name="connsiteX6" fmla="*/ 1255151 w 1673534"/>
              <a:gd name="connsiteY6" fmla="*/ 0 h 2778783"/>
              <a:gd name="connsiteX7" fmla="*/ 1673534 w 1673534"/>
              <a:gd name="connsiteY7" fmla="*/ 418384 h 2778783"/>
              <a:gd name="connsiteX8" fmla="*/ 1464342 w 1673534"/>
              <a:gd name="connsiteY8" fmla="*/ 418384 h 2778783"/>
              <a:gd name="connsiteX9" fmla="*/ 1464342 w 1673534"/>
              <a:gd name="connsiteY9" fmla="*/ 2569591 h 2778783"/>
              <a:gd name="connsiteX10" fmla="*/ 418384 w 1673534"/>
              <a:gd name="connsiteY10" fmla="*/ 2569591 h 2778783"/>
              <a:gd name="connsiteX11" fmla="*/ 418384 w 1673534"/>
              <a:gd name="connsiteY11" fmla="*/ 2778783 h 2778783"/>
              <a:gd name="connsiteX12" fmla="*/ 0 w 1673534"/>
              <a:gd name="connsiteY12" fmla="*/ 2360400 h 2778783"/>
              <a:gd name="connsiteX0" fmla="*/ 0 w 1673534"/>
              <a:gd name="connsiteY0" fmla="*/ 2360400 h 2778783"/>
              <a:gd name="connsiteX1" fmla="*/ 418384 w 1673534"/>
              <a:gd name="connsiteY1" fmla="*/ 1942016 h 2778783"/>
              <a:gd name="connsiteX2" fmla="*/ 418384 w 1673534"/>
              <a:gd name="connsiteY2" fmla="*/ 2151208 h 2778783"/>
              <a:gd name="connsiteX3" fmla="*/ 1045959 w 1673534"/>
              <a:gd name="connsiteY3" fmla="*/ 2151208 h 2778783"/>
              <a:gd name="connsiteX4" fmla="*/ 1045959 w 1673534"/>
              <a:gd name="connsiteY4" fmla="*/ 418384 h 2778783"/>
              <a:gd name="connsiteX5" fmla="*/ 1042040 w 1673534"/>
              <a:gd name="connsiteY5" fmla="*/ 194449 h 2778783"/>
              <a:gd name="connsiteX6" fmla="*/ 1255151 w 1673534"/>
              <a:gd name="connsiteY6" fmla="*/ 0 h 2778783"/>
              <a:gd name="connsiteX7" fmla="*/ 1673534 w 1673534"/>
              <a:gd name="connsiteY7" fmla="*/ 418384 h 2778783"/>
              <a:gd name="connsiteX8" fmla="*/ 1464342 w 1673534"/>
              <a:gd name="connsiteY8" fmla="*/ 418384 h 2778783"/>
              <a:gd name="connsiteX9" fmla="*/ 1464342 w 1673534"/>
              <a:gd name="connsiteY9" fmla="*/ 2569591 h 2778783"/>
              <a:gd name="connsiteX10" fmla="*/ 418384 w 1673534"/>
              <a:gd name="connsiteY10" fmla="*/ 2569591 h 2778783"/>
              <a:gd name="connsiteX11" fmla="*/ 418384 w 1673534"/>
              <a:gd name="connsiteY11" fmla="*/ 2778783 h 2778783"/>
              <a:gd name="connsiteX12" fmla="*/ 0 w 1673534"/>
              <a:gd name="connsiteY12" fmla="*/ 2360400 h 2778783"/>
              <a:gd name="connsiteX0" fmla="*/ 0 w 2485297"/>
              <a:gd name="connsiteY0" fmla="*/ 2360400 h 2778783"/>
              <a:gd name="connsiteX1" fmla="*/ 418384 w 2485297"/>
              <a:gd name="connsiteY1" fmla="*/ 1942016 h 2778783"/>
              <a:gd name="connsiteX2" fmla="*/ 418384 w 2485297"/>
              <a:gd name="connsiteY2" fmla="*/ 2151208 h 2778783"/>
              <a:gd name="connsiteX3" fmla="*/ 1045959 w 2485297"/>
              <a:gd name="connsiteY3" fmla="*/ 2151208 h 2778783"/>
              <a:gd name="connsiteX4" fmla="*/ 1045959 w 2485297"/>
              <a:gd name="connsiteY4" fmla="*/ 418384 h 2778783"/>
              <a:gd name="connsiteX5" fmla="*/ 1042040 w 2485297"/>
              <a:gd name="connsiteY5" fmla="*/ 194449 h 2778783"/>
              <a:gd name="connsiteX6" fmla="*/ 1255151 w 2485297"/>
              <a:gd name="connsiteY6" fmla="*/ 0 h 2778783"/>
              <a:gd name="connsiteX7" fmla="*/ 2485297 w 2485297"/>
              <a:gd name="connsiteY7" fmla="*/ 418384 h 2778783"/>
              <a:gd name="connsiteX8" fmla="*/ 1464342 w 2485297"/>
              <a:gd name="connsiteY8" fmla="*/ 418384 h 2778783"/>
              <a:gd name="connsiteX9" fmla="*/ 1464342 w 2485297"/>
              <a:gd name="connsiteY9" fmla="*/ 2569591 h 2778783"/>
              <a:gd name="connsiteX10" fmla="*/ 418384 w 2485297"/>
              <a:gd name="connsiteY10" fmla="*/ 2569591 h 2778783"/>
              <a:gd name="connsiteX11" fmla="*/ 418384 w 2485297"/>
              <a:gd name="connsiteY11" fmla="*/ 2778783 h 2778783"/>
              <a:gd name="connsiteX12" fmla="*/ 0 w 2485297"/>
              <a:gd name="connsiteY12" fmla="*/ 2360400 h 2778783"/>
              <a:gd name="connsiteX0" fmla="*/ 0 w 2485297"/>
              <a:gd name="connsiteY0" fmla="*/ 2753780 h 3172163"/>
              <a:gd name="connsiteX1" fmla="*/ 418384 w 2485297"/>
              <a:gd name="connsiteY1" fmla="*/ 2335396 h 3172163"/>
              <a:gd name="connsiteX2" fmla="*/ 418384 w 2485297"/>
              <a:gd name="connsiteY2" fmla="*/ 2544588 h 3172163"/>
              <a:gd name="connsiteX3" fmla="*/ 1045959 w 2485297"/>
              <a:gd name="connsiteY3" fmla="*/ 2544588 h 3172163"/>
              <a:gd name="connsiteX4" fmla="*/ 1045959 w 2485297"/>
              <a:gd name="connsiteY4" fmla="*/ 811764 h 3172163"/>
              <a:gd name="connsiteX5" fmla="*/ 1051371 w 2485297"/>
              <a:gd name="connsiteY5" fmla="*/ 0 h 3172163"/>
              <a:gd name="connsiteX6" fmla="*/ 1255151 w 2485297"/>
              <a:gd name="connsiteY6" fmla="*/ 393380 h 3172163"/>
              <a:gd name="connsiteX7" fmla="*/ 2485297 w 2485297"/>
              <a:gd name="connsiteY7" fmla="*/ 811764 h 3172163"/>
              <a:gd name="connsiteX8" fmla="*/ 1464342 w 2485297"/>
              <a:gd name="connsiteY8" fmla="*/ 811764 h 3172163"/>
              <a:gd name="connsiteX9" fmla="*/ 1464342 w 2485297"/>
              <a:gd name="connsiteY9" fmla="*/ 2962971 h 3172163"/>
              <a:gd name="connsiteX10" fmla="*/ 418384 w 2485297"/>
              <a:gd name="connsiteY10" fmla="*/ 2962971 h 3172163"/>
              <a:gd name="connsiteX11" fmla="*/ 418384 w 2485297"/>
              <a:gd name="connsiteY11" fmla="*/ 3172163 h 3172163"/>
              <a:gd name="connsiteX12" fmla="*/ 0 w 2485297"/>
              <a:gd name="connsiteY12" fmla="*/ 2753780 h 3172163"/>
              <a:gd name="connsiteX0" fmla="*/ 0 w 2485297"/>
              <a:gd name="connsiteY0" fmla="*/ 2753780 h 3172163"/>
              <a:gd name="connsiteX1" fmla="*/ 418384 w 2485297"/>
              <a:gd name="connsiteY1" fmla="*/ 2335396 h 3172163"/>
              <a:gd name="connsiteX2" fmla="*/ 418384 w 2485297"/>
              <a:gd name="connsiteY2" fmla="*/ 2544588 h 3172163"/>
              <a:gd name="connsiteX3" fmla="*/ 1045959 w 2485297"/>
              <a:gd name="connsiteY3" fmla="*/ 2544588 h 3172163"/>
              <a:gd name="connsiteX4" fmla="*/ 1045959 w 2485297"/>
              <a:gd name="connsiteY4" fmla="*/ 811764 h 3172163"/>
              <a:gd name="connsiteX5" fmla="*/ 1051371 w 2485297"/>
              <a:gd name="connsiteY5" fmla="*/ 0 h 3172163"/>
              <a:gd name="connsiteX6" fmla="*/ 2066914 w 2485297"/>
              <a:gd name="connsiteY6" fmla="*/ 197438 h 3172163"/>
              <a:gd name="connsiteX7" fmla="*/ 2485297 w 2485297"/>
              <a:gd name="connsiteY7" fmla="*/ 811764 h 3172163"/>
              <a:gd name="connsiteX8" fmla="*/ 1464342 w 2485297"/>
              <a:gd name="connsiteY8" fmla="*/ 811764 h 3172163"/>
              <a:gd name="connsiteX9" fmla="*/ 1464342 w 2485297"/>
              <a:gd name="connsiteY9" fmla="*/ 2962971 h 3172163"/>
              <a:gd name="connsiteX10" fmla="*/ 418384 w 2485297"/>
              <a:gd name="connsiteY10" fmla="*/ 2962971 h 3172163"/>
              <a:gd name="connsiteX11" fmla="*/ 418384 w 2485297"/>
              <a:gd name="connsiteY11" fmla="*/ 3172163 h 3172163"/>
              <a:gd name="connsiteX12" fmla="*/ 0 w 2485297"/>
              <a:gd name="connsiteY12" fmla="*/ 2753780 h 3172163"/>
              <a:gd name="connsiteX0" fmla="*/ 0 w 2066914"/>
              <a:gd name="connsiteY0" fmla="*/ 2753780 h 3172163"/>
              <a:gd name="connsiteX1" fmla="*/ 418384 w 2066914"/>
              <a:gd name="connsiteY1" fmla="*/ 2335396 h 3172163"/>
              <a:gd name="connsiteX2" fmla="*/ 418384 w 2066914"/>
              <a:gd name="connsiteY2" fmla="*/ 2544588 h 3172163"/>
              <a:gd name="connsiteX3" fmla="*/ 1045959 w 2066914"/>
              <a:gd name="connsiteY3" fmla="*/ 2544588 h 3172163"/>
              <a:gd name="connsiteX4" fmla="*/ 1045959 w 2066914"/>
              <a:gd name="connsiteY4" fmla="*/ 811764 h 3172163"/>
              <a:gd name="connsiteX5" fmla="*/ 1051371 w 2066914"/>
              <a:gd name="connsiteY5" fmla="*/ 0 h 3172163"/>
              <a:gd name="connsiteX6" fmla="*/ 2066914 w 2066914"/>
              <a:gd name="connsiteY6" fmla="*/ 197438 h 3172163"/>
              <a:gd name="connsiteX7" fmla="*/ 2056088 w 2066914"/>
              <a:gd name="connsiteY7" fmla="*/ 802433 h 3172163"/>
              <a:gd name="connsiteX8" fmla="*/ 1464342 w 2066914"/>
              <a:gd name="connsiteY8" fmla="*/ 811764 h 3172163"/>
              <a:gd name="connsiteX9" fmla="*/ 1464342 w 2066914"/>
              <a:gd name="connsiteY9" fmla="*/ 2962971 h 3172163"/>
              <a:gd name="connsiteX10" fmla="*/ 418384 w 2066914"/>
              <a:gd name="connsiteY10" fmla="*/ 2962971 h 3172163"/>
              <a:gd name="connsiteX11" fmla="*/ 418384 w 2066914"/>
              <a:gd name="connsiteY11" fmla="*/ 3172163 h 3172163"/>
              <a:gd name="connsiteX12" fmla="*/ 0 w 2066914"/>
              <a:gd name="connsiteY12" fmla="*/ 2753780 h 3172163"/>
              <a:gd name="connsiteX0" fmla="*/ 0 w 2066914"/>
              <a:gd name="connsiteY0" fmla="*/ 2595159 h 3013542"/>
              <a:gd name="connsiteX1" fmla="*/ 418384 w 2066914"/>
              <a:gd name="connsiteY1" fmla="*/ 2176775 h 3013542"/>
              <a:gd name="connsiteX2" fmla="*/ 418384 w 2066914"/>
              <a:gd name="connsiteY2" fmla="*/ 2385967 h 3013542"/>
              <a:gd name="connsiteX3" fmla="*/ 1045959 w 2066914"/>
              <a:gd name="connsiteY3" fmla="*/ 2385967 h 3013542"/>
              <a:gd name="connsiteX4" fmla="*/ 1045959 w 2066914"/>
              <a:gd name="connsiteY4" fmla="*/ 653143 h 3013542"/>
              <a:gd name="connsiteX5" fmla="*/ 1042040 w 2066914"/>
              <a:gd name="connsiteY5" fmla="*/ 0 h 3013542"/>
              <a:gd name="connsiteX6" fmla="*/ 2066914 w 2066914"/>
              <a:gd name="connsiteY6" fmla="*/ 38817 h 3013542"/>
              <a:gd name="connsiteX7" fmla="*/ 2056088 w 2066914"/>
              <a:gd name="connsiteY7" fmla="*/ 643812 h 3013542"/>
              <a:gd name="connsiteX8" fmla="*/ 1464342 w 2066914"/>
              <a:gd name="connsiteY8" fmla="*/ 653143 h 3013542"/>
              <a:gd name="connsiteX9" fmla="*/ 1464342 w 2066914"/>
              <a:gd name="connsiteY9" fmla="*/ 2804350 h 3013542"/>
              <a:gd name="connsiteX10" fmla="*/ 418384 w 2066914"/>
              <a:gd name="connsiteY10" fmla="*/ 2804350 h 3013542"/>
              <a:gd name="connsiteX11" fmla="*/ 418384 w 2066914"/>
              <a:gd name="connsiteY11" fmla="*/ 3013542 h 3013542"/>
              <a:gd name="connsiteX12" fmla="*/ 0 w 2066914"/>
              <a:gd name="connsiteY12" fmla="*/ 2595159 h 3013542"/>
              <a:gd name="connsiteX0" fmla="*/ 0 w 2066914"/>
              <a:gd name="connsiteY0" fmla="*/ 2557837 h 2976220"/>
              <a:gd name="connsiteX1" fmla="*/ 418384 w 2066914"/>
              <a:gd name="connsiteY1" fmla="*/ 2139453 h 2976220"/>
              <a:gd name="connsiteX2" fmla="*/ 418384 w 2066914"/>
              <a:gd name="connsiteY2" fmla="*/ 2348645 h 2976220"/>
              <a:gd name="connsiteX3" fmla="*/ 1045959 w 2066914"/>
              <a:gd name="connsiteY3" fmla="*/ 2348645 h 2976220"/>
              <a:gd name="connsiteX4" fmla="*/ 1045959 w 2066914"/>
              <a:gd name="connsiteY4" fmla="*/ 615821 h 2976220"/>
              <a:gd name="connsiteX5" fmla="*/ 1032709 w 2066914"/>
              <a:gd name="connsiteY5" fmla="*/ 0 h 2976220"/>
              <a:gd name="connsiteX6" fmla="*/ 2066914 w 2066914"/>
              <a:gd name="connsiteY6" fmla="*/ 1495 h 2976220"/>
              <a:gd name="connsiteX7" fmla="*/ 2056088 w 2066914"/>
              <a:gd name="connsiteY7" fmla="*/ 606490 h 2976220"/>
              <a:gd name="connsiteX8" fmla="*/ 1464342 w 2066914"/>
              <a:gd name="connsiteY8" fmla="*/ 615821 h 2976220"/>
              <a:gd name="connsiteX9" fmla="*/ 1464342 w 2066914"/>
              <a:gd name="connsiteY9" fmla="*/ 2767028 h 2976220"/>
              <a:gd name="connsiteX10" fmla="*/ 418384 w 2066914"/>
              <a:gd name="connsiteY10" fmla="*/ 2767028 h 2976220"/>
              <a:gd name="connsiteX11" fmla="*/ 418384 w 2066914"/>
              <a:gd name="connsiteY11" fmla="*/ 2976220 h 2976220"/>
              <a:gd name="connsiteX12" fmla="*/ 0 w 2066914"/>
              <a:gd name="connsiteY12" fmla="*/ 2557837 h 2976220"/>
              <a:gd name="connsiteX0" fmla="*/ 0 w 2066914"/>
              <a:gd name="connsiteY0" fmla="*/ 2557837 h 2976220"/>
              <a:gd name="connsiteX1" fmla="*/ 418384 w 2066914"/>
              <a:gd name="connsiteY1" fmla="*/ 2139453 h 2976220"/>
              <a:gd name="connsiteX2" fmla="*/ 418384 w 2066914"/>
              <a:gd name="connsiteY2" fmla="*/ 2348645 h 2976220"/>
              <a:gd name="connsiteX3" fmla="*/ 1045959 w 2066914"/>
              <a:gd name="connsiteY3" fmla="*/ 2348645 h 2976220"/>
              <a:gd name="connsiteX4" fmla="*/ 1045959 w 2066914"/>
              <a:gd name="connsiteY4" fmla="*/ 615821 h 2976220"/>
              <a:gd name="connsiteX5" fmla="*/ 1042234 w 2066914"/>
              <a:gd name="connsiteY5" fmla="*/ 0 h 2976220"/>
              <a:gd name="connsiteX6" fmla="*/ 2066914 w 2066914"/>
              <a:gd name="connsiteY6" fmla="*/ 1495 h 2976220"/>
              <a:gd name="connsiteX7" fmla="*/ 2056088 w 2066914"/>
              <a:gd name="connsiteY7" fmla="*/ 606490 h 2976220"/>
              <a:gd name="connsiteX8" fmla="*/ 1464342 w 2066914"/>
              <a:gd name="connsiteY8" fmla="*/ 615821 h 2976220"/>
              <a:gd name="connsiteX9" fmla="*/ 1464342 w 2066914"/>
              <a:gd name="connsiteY9" fmla="*/ 2767028 h 2976220"/>
              <a:gd name="connsiteX10" fmla="*/ 418384 w 2066914"/>
              <a:gd name="connsiteY10" fmla="*/ 2767028 h 2976220"/>
              <a:gd name="connsiteX11" fmla="*/ 418384 w 2066914"/>
              <a:gd name="connsiteY11" fmla="*/ 2976220 h 2976220"/>
              <a:gd name="connsiteX12" fmla="*/ 0 w 2066914"/>
              <a:gd name="connsiteY12" fmla="*/ 2557837 h 2976220"/>
              <a:gd name="connsiteX0" fmla="*/ 0 w 2066914"/>
              <a:gd name="connsiteY0" fmla="*/ 2557837 h 2976220"/>
              <a:gd name="connsiteX1" fmla="*/ 418384 w 2066914"/>
              <a:gd name="connsiteY1" fmla="*/ 2139453 h 2976220"/>
              <a:gd name="connsiteX2" fmla="*/ 418384 w 2066914"/>
              <a:gd name="connsiteY2" fmla="*/ 2348645 h 2976220"/>
              <a:gd name="connsiteX3" fmla="*/ 1045959 w 2066914"/>
              <a:gd name="connsiteY3" fmla="*/ 2348645 h 2976220"/>
              <a:gd name="connsiteX4" fmla="*/ 1045959 w 2066914"/>
              <a:gd name="connsiteY4" fmla="*/ 615821 h 2976220"/>
              <a:gd name="connsiteX5" fmla="*/ 1042234 w 2066914"/>
              <a:gd name="connsiteY5" fmla="*/ 0 h 2976220"/>
              <a:gd name="connsiteX6" fmla="*/ 2066914 w 2066914"/>
              <a:gd name="connsiteY6" fmla="*/ 1495 h 2976220"/>
              <a:gd name="connsiteX7" fmla="*/ 2056088 w 2066914"/>
              <a:gd name="connsiteY7" fmla="*/ 606490 h 2976220"/>
              <a:gd name="connsiteX8" fmla="*/ 1459579 w 2066914"/>
              <a:gd name="connsiteY8" fmla="*/ 425321 h 2976220"/>
              <a:gd name="connsiteX9" fmla="*/ 1464342 w 2066914"/>
              <a:gd name="connsiteY9" fmla="*/ 2767028 h 2976220"/>
              <a:gd name="connsiteX10" fmla="*/ 418384 w 2066914"/>
              <a:gd name="connsiteY10" fmla="*/ 2767028 h 2976220"/>
              <a:gd name="connsiteX11" fmla="*/ 418384 w 2066914"/>
              <a:gd name="connsiteY11" fmla="*/ 2976220 h 2976220"/>
              <a:gd name="connsiteX12" fmla="*/ 0 w 2066914"/>
              <a:gd name="connsiteY12" fmla="*/ 2557837 h 2976220"/>
              <a:gd name="connsiteX0" fmla="*/ 0 w 2070376"/>
              <a:gd name="connsiteY0" fmla="*/ 2557837 h 2976220"/>
              <a:gd name="connsiteX1" fmla="*/ 418384 w 2070376"/>
              <a:gd name="connsiteY1" fmla="*/ 2139453 h 2976220"/>
              <a:gd name="connsiteX2" fmla="*/ 418384 w 2070376"/>
              <a:gd name="connsiteY2" fmla="*/ 2348645 h 2976220"/>
              <a:gd name="connsiteX3" fmla="*/ 1045959 w 2070376"/>
              <a:gd name="connsiteY3" fmla="*/ 2348645 h 2976220"/>
              <a:gd name="connsiteX4" fmla="*/ 1045959 w 2070376"/>
              <a:gd name="connsiteY4" fmla="*/ 615821 h 2976220"/>
              <a:gd name="connsiteX5" fmla="*/ 1042234 w 2070376"/>
              <a:gd name="connsiteY5" fmla="*/ 0 h 2976220"/>
              <a:gd name="connsiteX6" fmla="*/ 2066914 w 2070376"/>
              <a:gd name="connsiteY6" fmla="*/ 1495 h 2976220"/>
              <a:gd name="connsiteX7" fmla="*/ 2070376 w 2070376"/>
              <a:gd name="connsiteY7" fmla="*/ 430278 h 2976220"/>
              <a:gd name="connsiteX8" fmla="*/ 1459579 w 2070376"/>
              <a:gd name="connsiteY8" fmla="*/ 425321 h 2976220"/>
              <a:gd name="connsiteX9" fmla="*/ 1464342 w 2070376"/>
              <a:gd name="connsiteY9" fmla="*/ 2767028 h 2976220"/>
              <a:gd name="connsiteX10" fmla="*/ 418384 w 2070376"/>
              <a:gd name="connsiteY10" fmla="*/ 2767028 h 2976220"/>
              <a:gd name="connsiteX11" fmla="*/ 418384 w 2070376"/>
              <a:gd name="connsiteY11" fmla="*/ 2976220 h 2976220"/>
              <a:gd name="connsiteX12" fmla="*/ 0 w 2070376"/>
              <a:gd name="connsiteY12" fmla="*/ 2557837 h 2976220"/>
              <a:gd name="connsiteX0" fmla="*/ 0 w 2070376"/>
              <a:gd name="connsiteY0" fmla="*/ 2557837 h 2976220"/>
              <a:gd name="connsiteX1" fmla="*/ 418384 w 2070376"/>
              <a:gd name="connsiteY1" fmla="*/ 2139453 h 2976220"/>
              <a:gd name="connsiteX2" fmla="*/ 418384 w 2070376"/>
              <a:gd name="connsiteY2" fmla="*/ 2348645 h 2976220"/>
              <a:gd name="connsiteX3" fmla="*/ 1045959 w 2070376"/>
              <a:gd name="connsiteY3" fmla="*/ 2348645 h 2976220"/>
              <a:gd name="connsiteX4" fmla="*/ 1045959 w 2070376"/>
              <a:gd name="connsiteY4" fmla="*/ 615821 h 2976220"/>
              <a:gd name="connsiteX5" fmla="*/ 1042234 w 2070376"/>
              <a:gd name="connsiteY5" fmla="*/ 0 h 2976220"/>
              <a:gd name="connsiteX6" fmla="*/ 2066914 w 2070376"/>
              <a:gd name="connsiteY6" fmla="*/ 1495 h 2976220"/>
              <a:gd name="connsiteX7" fmla="*/ 2070376 w 2070376"/>
              <a:gd name="connsiteY7" fmla="*/ 425516 h 2976220"/>
              <a:gd name="connsiteX8" fmla="*/ 1459579 w 2070376"/>
              <a:gd name="connsiteY8" fmla="*/ 425321 h 2976220"/>
              <a:gd name="connsiteX9" fmla="*/ 1464342 w 2070376"/>
              <a:gd name="connsiteY9" fmla="*/ 2767028 h 2976220"/>
              <a:gd name="connsiteX10" fmla="*/ 418384 w 2070376"/>
              <a:gd name="connsiteY10" fmla="*/ 2767028 h 2976220"/>
              <a:gd name="connsiteX11" fmla="*/ 418384 w 2070376"/>
              <a:gd name="connsiteY11" fmla="*/ 2976220 h 2976220"/>
              <a:gd name="connsiteX12" fmla="*/ 0 w 2070376"/>
              <a:gd name="connsiteY12" fmla="*/ 2557837 h 297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0376" h="2976220">
                <a:moveTo>
                  <a:pt x="0" y="2557837"/>
                </a:moveTo>
                <a:lnTo>
                  <a:pt x="418384" y="2139453"/>
                </a:lnTo>
                <a:lnTo>
                  <a:pt x="418384" y="2348645"/>
                </a:lnTo>
                <a:lnTo>
                  <a:pt x="1045959" y="2348645"/>
                </a:lnTo>
                <a:lnTo>
                  <a:pt x="1045959" y="615821"/>
                </a:lnTo>
                <a:cubicBezTo>
                  <a:pt x="1044653" y="541176"/>
                  <a:pt x="1043540" y="74645"/>
                  <a:pt x="1042234" y="0"/>
                </a:cubicBezTo>
                <a:lnTo>
                  <a:pt x="2066914" y="1495"/>
                </a:lnTo>
                <a:lnTo>
                  <a:pt x="2070376" y="425516"/>
                </a:lnTo>
                <a:lnTo>
                  <a:pt x="1459579" y="425321"/>
                </a:lnTo>
                <a:cubicBezTo>
                  <a:pt x="1461167" y="1205890"/>
                  <a:pt x="1462754" y="1986459"/>
                  <a:pt x="1464342" y="2767028"/>
                </a:cubicBezTo>
                <a:lnTo>
                  <a:pt x="418384" y="2767028"/>
                </a:lnTo>
                <a:lnTo>
                  <a:pt x="418384" y="2976220"/>
                </a:lnTo>
                <a:lnTo>
                  <a:pt x="0" y="2557837"/>
                </a:lnTo>
                <a:close/>
              </a:path>
            </a:pathLst>
          </a:cu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chemeClr val="tx1"/>
              </a:solidFill>
            </a:endParaRPr>
          </a:p>
        </p:txBody>
      </p:sp>
      <p:sp>
        <p:nvSpPr>
          <p:cNvPr id="16" name="Rectangle 15"/>
          <p:cNvSpPr/>
          <p:nvPr/>
        </p:nvSpPr>
        <p:spPr>
          <a:xfrm>
            <a:off x="5081047" y="6263839"/>
            <a:ext cx="7022969" cy="369332"/>
          </a:xfrm>
          <a:prstGeom prst="rect">
            <a:avLst/>
          </a:prstGeom>
        </p:spPr>
        <p:txBody>
          <a:bodyPr wrap="square">
            <a:spAutoFit/>
          </a:bodyPr>
          <a:lstStyle/>
          <a:p>
            <a:r>
              <a:rPr lang="en-US" sz="1800" b="1" dirty="0" smtClean="0"/>
              <a:t>• </a:t>
            </a:r>
            <a:r>
              <a:rPr lang="en-US" sz="1800" b="1" dirty="0"/>
              <a:t>Faster, simpler </a:t>
            </a:r>
            <a:r>
              <a:rPr lang="en-US" sz="1800" b="1" dirty="0" smtClean="0"/>
              <a:t>rollouts • No </a:t>
            </a:r>
            <a:r>
              <a:rPr lang="en-US" sz="1800" b="1" dirty="0"/>
              <a:t>on-site </a:t>
            </a:r>
            <a:r>
              <a:rPr lang="en-US" sz="1800" b="1" dirty="0" smtClean="0"/>
              <a:t>technicians • Immediate </a:t>
            </a:r>
            <a:r>
              <a:rPr lang="en-US" sz="1800" b="1" dirty="0"/>
              <a:t>revenues</a:t>
            </a:r>
          </a:p>
        </p:txBody>
      </p:sp>
      <p:sp>
        <p:nvSpPr>
          <p:cNvPr id="13" name="Down Arrow 12"/>
          <p:cNvSpPr/>
          <p:nvPr/>
        </p:nvSpPr>
        <p:spPr>
          <a:xfrm>
            <a:off x="1261367" y="1290562"/>
            <a:ext cx="2665174" cy="372357"/>
          </a:xfrm>
          <a:prstGeom prst="downArrow">
            <a:avLst>
              <a:gd name="adj1" fmla="val 27876"/>
              <a:gd name="adj2" fmla="val 44222"/>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Service Request</a:t>
            </a:r>
            <a:endParaRPr lang="en-US" sz="1000" b="1" dirty="0">
              <a:solidFill>
                <a:schemeClr val="tx1"/>
              </a:solidFill>
            </a:endParaRPr>
          </a:p>
        </p:txBody>
      </p:sp>
      <p:sp>
        <p:nvSpPr>
          <p:cNvPr id="14" name="Down Arrow 13"/>
          <p:cNvSpPr/>
          <p:nvPr/>
        </p:nvSpPr>
        <p:spPr>
          <a:xfrm>
            <a:off x="1103981" y="3567457"/>
            <a:ext cx="2665174" cy="372357"/>
          </a:xfrm>
          <a:prstGeom prst="downArrow">
            <a:avLst>
              <a:gd name="adj1" fmla="val 27876"/>
              <a:gd name="adj2" fmla="val 44222"/>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Back office</a:t>
            </a:r>
            <a:endParaRPr lang="en-US" sz="1000" b="1" dirty="0">
              <a:solidFill>
                <a:schemeClr val="tx1"/>
              </a:solidFill>
            </a:endParaRPr>
          </a:p>
        </p:txBody>
      </p:sp>
      <p:sp>
        <p:nvSpPr>
          <p:cNvPr id="17" name="Down Arrow 16"/>
          <p:cNvSpPr/>
          <p:nvPr/>
        </p:nvSpPr>
        <p:spPr>
          <a:xfrm>
            <a:off x="7150490" y="2931221"/>
            <a:ext cx="2665174" cy="372357"/>
          </a:xfrm>
          <a:prstGeom prst="downArrow">
            <a:avLst>
              <a:gd name="adj1" fmla="val 27876"/>
              <a:gd name="adj2" fmla="val 44222"/>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Service Activation</a:t>
            </a:r>
            <a:endParaRPr lang="en-US" sz="1000" b="1" dirty="0">
              <a:solidFill>
                <a:schemeClr val="tx1"/>
              </a:solidFill>
            </a:endParaRPr>
          </a:p>
        </p:txBody>
      </p:sp>
      <p:sp>
        <p:nvSpPr>
          <p:cNvPr id="18" name="Down Arrow 17"/>
          <p:cNvSpPr/>
          <p:nvPr/>
        </p:nvSpPr>
        <p:spPr>
          <a:xfrm>
            <a:off x="7150490" y="5780364"/>
            <a:ext cx="2665174" cy="372357"/>
          </a:xfrm>
          <a:prstGeom prst="downArrow">
            <a:avLst>
              <a:gd name="adj1" fmla="val 27876"/>
              <a:gd name="adj2" fmla="val 44222"/>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endParaRPr>
          </a:p>
        </p:txBody>
      </p:sp>
    </p:spTree>
    <p:extLst>
      <p:ext uri="{BB962C8B-B14F-4D97-AF65-F5344CB8AC3E}">
        <p14:creationId xmlns:p14="http://schemas.microsoft.com/office/powerpoint/2010/main" val="381936722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Amos (Ami) </a:t>
            </a:r>
            <a:r>
              <a:rPr lang="en-US" dirty="0" smtClean="0"/>
              <a:t>Sofer</a:t>
            </a:r>
            <a:endParaRPr lang="en-US" dirty="0"/>
          </a:p>
        </p:txBody>
      </p:sp>
      <p:sp>
        <p:nvSpPr>
          <p:cNvPr id="5" name="Text Placeholder 4"/>
          <p:cNvSpPr>
            <a:spLocks noGrp="1"/>
          </p:cNvSpPr>
          <p:nvPr>
            <p:ph type="body" sz="quarter" idx="11"/>
          </p:nvPr>
        </p:nvSpPr>
        <p:spPr/>
        <p:txBody>
          <a:bodyPr/>
          <a:lstStyle/>
          <a:p>
            <a:r>
              <a:rPr lang="en-US" smtClean="0"/>
              <a:t>Product Line Manager</a:t>
            </a:r>
            <a:endParaRPr lang="en-US"/>
          </a:p>
        </p:txBody>
      </p:sp>
      <p:sp>
        <p:nvSpPr>
          <p:cNvPr id="6" name="Text Placeholder 5"/>
          <p:cNvSpPr>
            <a:spLocks noGrp="1"/>
          </p:cNvSpPr>
          <p:nvPr>
            <p:ph type="body" sz="quarter" idx="12"/>
          </p:nvPr>
        </p:nvSpPr>
        <p:spPr/>
        <p:txBody>
          <a:bodyPr/>
          <a:lstStyle/>
          <a:p>
            <a:r>
              <a:rPr lang="en-US" dirty="0" smtClean="0"/>
              <a:t>ami_so@rad.com</a:t>
            </a:r>
            <a:endParaRPr lang="en-US" dirty="0"/>
          </a:p>
        </p:txBody>
      </p:sp>
    </p:spTree>
    <p:extLst>
      <p:ext uri="{BB962C8B-B14F-4D97-AF65-F5344CB8AC3E}">
        <p14:creationId xmlns:p14="http://schemas.microsoft.com/office/powerpoint/2010/main" val="229122831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897" r="31790" b="3780"/>
          <a:stretch/>
        </p:blipFill>
        <p:spPr>
          <a:xfrm>
            <a:off x="6507891" y="1285104"/>
            <a:ext cx="5684109" cy="5572897"/>
          </a:xfrm>
          <a:prstGeom prst="rect">
            <a:avLst/>
          </a:prstGeom>
          <a:noFill/>
          <a:ln>
            <a:noFill/>
          </a:ln>
        </p:spPr>
      </p:pic>
      <p:sp>
        <p:nvSpPr>
          <p:cNvPr id="4" name="Text Placeholder 3"/>
          <p:cNvSpPr>
            <a:spLocks noGrp="1"/>
          </p:cNvSpPr>
          <p:nvPr>
            <p:ph type="body" sz="quarter" idx="10"/>
          </p:nvPr>
        </p:nvSpPr>
        <p:spPr>
          <a:xfrm>
            <a:off x="311085" y="1478798"/>
            <a:ext cx="6080287" cy="4522737"/>
          </a:xfrm>
        </p:spPr>
        <p:txBody>
          <a:bodyPr/>
          <a:lstStyle/>
          <a:p>
            <a:pPr marL="0" indent="0">
              <a:spcAft>
                <a:spcPts val="1600"/>
              </a:spcAft>
              <a:buNone/>
            </a:pPr>
            <a:r>
              <a:rPr lang="en-US" sz="3200" b="1" dirty="0">
                <a:solidFill>
                  <a:srgbClr val="C00000"/>
                </a:solidFill>
              </a:rPr>
              <a:t>Scenarios:</a:t>
            </a:r>
          </a:p>
          <a:p>
            <a:pPr marL="378875" indent="-378875">
              <a:spcAft>
                <a:spcPts val="1600"/>
              </a:spcAft>
            </a:pPr>
            <a:r>
              <a:rPr lang="en-US" sz="2667" dirty="0"/>
              <a:t>Delivery of L2 services in </a:t>
            </a:r>
            <a:br>
              <a:rPr lang="en-US" sz="2667" dirty="0"/>
            </a:br>
            <a:r>
              <a:rPr lang="en-US" sz="2667" dirty="0"/>
              <a:t>“out of reach” locations</a:t>
            </a:r>
          </a:p>
          <a:p>
            <a:pPr marL="378875" indent="-378875">
              <a:spcAft>
                <a:spcPts val="1600"/>
              </a:spcAft>
            </a:pPr>
            <a:r>
              <a:rPr lang="en-US" sz="2667" dirty="0"/>
              <a:t>Fast delivery of L2 service while waiting for fiber connectivity</a:t>
            </a:r>
          </a:p>
          <a:p>
            <a:pPr marL="378875" indent="-378875">
              <a:spcAft>
                <a:spcPts val="1600"/>
              </a:spcAft>
            </a:pPr>
            <a:r>
              <a:rPr lang="en-US" sz="2667" dirty="0"/>
              <a:t>Uninterrupted business using an alternate link</a:t>
            </a:r>
          </a:p>
          <a:p>
            <a:pPr marL="378875" indent="-378875">
              <a:spcAft>
                <a:spcPts val="1600"/>
              </a:spcAft>
            </a:pPr>
            <a:r>
              <a:rPr lang="en-US" sz="2667" dirty="0"/>
              <a:t>Traffic load sharing over broadband/LTE</a:t>
            </a:r>
          </a:p>
        </p:txBody>
      </p:sp>
      <p:sp>
        <p:nvSpPr>
          <p:cNvPr id="2" name="Title 1"/>
          <p:cNvSpPr>
            <a:spLocks noGrp="1"/>
          </p:cNvSpPr>
          <p:nvPr>
            <p:ph type="title"/>
          </p:nvPr>
        </p:nvSpPr>
        <p:spPr/>
        <p:txBody>
          <a:bodyPr/>
          <a:lstStyle/>
          <a:p>
            <a:r>
              <a:rPr lang="en-US" dirty="0"/>
              <a:t>Ethernet Services over Broadband/LTE</a:t>
            </a:r>
            <a:endParaRPr lang="en-US" sz="3200" b="1" dirty="0">
              <a:latin typeface="+mj-lt"/>
            </a:endParaRPr>
          </a:p>
        </p:txBody>
      </p:sp>
    </p:spTree>
    <p:extLst>
      <p:ext uri="{BB962C8B-B14F-4D97-AF65-F5344CB8AC3E}">
        <p14:creationId xmlns:p14="http://schemas.microsoft.com/office/powerpoint/2010/main" val="24088365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1840" y="4821648"/>
            <a:ext cx="7409709" cy="1815789"/>
          </a:xfrm>
        </p:spPr>
        <p:txBody>
          <a:bodyPr/>
          <a:lstStyle/>
          <a:p>
            <a:pPr marL="0" indent="0">
              <a:buNone/>
            </a:pPr>
            <a:r>
              <a:rPr lang="en-US" sz="2667" b="1" dirty="0"/>
              <a:t>Implementation</a:t>
            </a:r>
          </a:p>
          <a:p>
            <a:pPr>
              <a:spcBef>
                <a:spcPts val="0"/>
              </a:spcBef>
            </a:pPr>
            <a:r>
              <a:rPr lang="en-US" sz="2133" dirty="0"/>
              <a:t>Configure L2 services as in any ETX-2 family device </a:t>
            </a:r>
          </a:p>
          <a:p>
            <a:pPr>
              <a:spcBef>
                <a:spcPts val="0"/>
              </a:spcBef>
            </a:pPr>
            <a:r>
              <a:rPr lang="en-US" sz="2133" dirty="0"/>
              <a:t>Tunnel L2 services over LTE or over Broadband </a:t>
            </a:r>
          </a:p>
          <a:p>
            <a:pPr>
              <a:spcBef>
                <a:spcPts val="0"/>
              </a:spcBef>
            </a:pPr>
            <a:r>
              <a:rPr lang="en-US" sz="2133" dirty="0"/>
              <a:t>PE </a:t>
            </a:r>
            <a:r>
              <a:rPr lang="en-US" sz="2133" dirty="0"/>
              <a:t>terminates tunnel, maps </a:t>
            </a:r>
            <a:r>
              <a:rPr lang="en-US" sz="2133" dirty="0"/>
              <a:t>to VPWS or VPLS.</a:t>
            </a:r>
          </a:p>
          <a:p>
            <a:pPr>
              <a:spcBef>
                <a:spcPts val="0"/>
              </a:spcBef>
            </a:pPr>
            <a:r>
              <a:rPr lang="en-US" sz="2133" dirty="0"/>
              <a:t>Management VLAN follows same process </a:t>
            </a:r>
            <a:endParaRPr lang="en-US" sz="2400" dirty="0"/>
          </a:p>
          <a:p>
            <a:pPr marL="0" indent="0">
              <a:buNone/>
            </a:pPr>
            <a:endParaRPr lang="en-US" sz="2400" dirty="0"/>
          </a:p>
        </p:txBody>
      </p:sp>
      <p:sp>
        <p:nvSpPr>
          <p:cNvPr id="3" name="Title 2"/>
          <p:cNvSpPr>
            <a:spLocks noGrp="1"/>
          </p:cNvSpPr>
          <p:nvPr>
            <p:ph type="title"/>
          </p:nvPr>
        </p:nvSpPr>
        <p:spPr>
          <a:xfrm>
            <a:off x="481840" y="197589"/>
            <a:ext cx="9866717" cy="787227"/>
          </a:xfrm>
        </p:spPr>
        <p:txBody>
          <a:bodyPr/>
          <a:lstStyle/>
          <a:p>
            <a:r>
              <a:rPr lang="en-US" dirty="0"/>
              <a:t>Ethernet Services over Broadband/LTE</a:t>
            </a:r>
          </a:p>
        </p:txBody>
      </p:sp>
      <p:pic>
        <p:nvPicPr>
          <p:cNvPr id="12" name="Picture 11"/>
          <p:cNvPicPr>
            <a:picLocks noChangeAspect="1"/>
          </p:cNvPicPr>
          <p:nvPr/>
        </p:nvPicPr>
        <p:blipFill>
          <a:blip r:embed="rId3"/>
          <a:stretch>
            <a:fillRect/>
          </a:stretch>
        </p:blipFill>
        <p:spPr>
          <a:xfrm>
            <a:off x="1346964" y="1362601"/>
            <a:ext cx="9754360" cy="3636329"/>
          </a:xfrm>
          <a:prstGeom prst="rect">
            <a:avLst/>
          </a:prstGeom>
        </p:spPr>
      </p:pic>
      <p:sp>
        <p:nvSpPr>
          <p:cNvPr id="2" name="TextBox 1"/>
          <p:cNvSpPr txBox="1"/>
          <p:nvPr/>
        </p:nvSpPr>
        <p:spPr>
          <a:xfrm>
            <a:off x="7089842" y="1800998"/>
            <a:ext cx="1069524" cy="666977"/>
          </a:xfrm>
          <a:prstGeom prst="rect">
            <a:avLst/>
          </a:prstGeom>
        </p:spPr>
        <p:txBody>
          <a:bodyPr wrap="none" rtlCol="0" anchor="ctr">
            <a:spAutoFit/>
          </a:bodyPr>
          <a:lstStyle/>
          <a:p>
            <a:pPr algn="ctr"/>
            <a:r>
              <a:rPr lang="en-US" sz="1867" b="1" kern="0" dirty="0"/>
              <a:t>Tunnel </a:t>
            </a:r>
          </a:p>
          <a:p>
            <a:pPr algn="ctr"/>
            <a:r>
              <a:rPr lang="en-US" sz="1867" b="1" kern="0" dirty="0"/>
              <a:t>Gateway</a:t>
            </a:r>
          </a:p>
        </p:txBody>
      </p:sp>
    </p:spTree>
    <p:extLst>
      <p:ext uri="{BB962C8B-B14F-4D97-AF65-F5344CB8AC3E}">
        <p14:creationId xmlns:p14="http://schemas.microsoft.com/office/powerpoint/2010/main" val="364913193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2804" y="1593821"/>
            <a:ext cx="6042582" cy="4374763"/>
          </a:xfrm>
        </p:spPr>
        <p:txBody>
          <a:bodyPr/>
          <a:lstStyle/>
          <a:p>
            <a:pPr marL="385224" indent="-385224">
              <a:spcAft>
                <a:spcPts val="1600"/>
              </a:spcAft>
            </a:pPr>
            <a:r>
              <a:rPr lang="en-US" sz="2667" dirty="0"/>
              <a:t>Bandwidth allocation controlled by carrier</a:t>
            </a:r>
          </a:p>
          <a:p>
            <a:pPr marL="385224" indent="-385224">
              <a:spcAft>
                <a:spcPts val="1600"/>
              </a:spcAft>
            </a:pPr>
            <a:r>
              <a:rPr lang="en-US" sz="2667" dirty="0"/>
              <a:t>SLA measurement and monitoring tools</a:t>
            </a:r>
          </a:p>
          <a:p>
            <a:pPr marL="385224" indent="-385224">
              <a:spcAft>
                <a:spcPts val="1600"/>
              </a:spcAft>
            </a:pPr>
            <a:r>
              <a:rPr lang="en-US" sz="2667" dirty="0"/>
              <a:t>Fallback and priority bumping to improve service availability </a:t>
            </a:r>
          </a:p>
          <a:p>
            <a:pPr marL="385224" indent="-385224">
              <a:spcAft>
                <a:spcPts val="1600"/>
              </a:spcAft>
            </a:pPr>
            <a:r>
              <a:rPr lang="en-US" sz="2667" dirty="0"/>
              <a:t>Advanced queueing and shaping for priority services</a:t>
            </a:r>
          </a:p>
        </p:txBody>
      </p:sp>
      <p:sp>
        <p:nvSpPr>
          <p:cNvPr id="3" name="Title 2"/>
          <p:cNvSpPr>
            <a:spLocks noGrp="1"/>
          </p:cNvSpPr>
          <p:nvPr>
            <p:ph type="title"/>
          </p:nvPr>
        </p:nvSpPr>
        <p:spPr/>
        <p:txBody>
          <a:bodyPr/>
          <a:lstStyle/>
          <a:p>
            <a:r>
              <a:rPr lang="en-US" dirty="0" smtClean="0"/>
              <a:t>Assuring SLAs over LTE/BB</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8180" r="4183"/>
          <a:stretch/>
        </p:blipFill>
        <p:spPr>
          <a:xfrm>
            <a:off x="6507892" y="1255413"/>
            <a:ext cx="5684109" cy="5602587"/>
          </a:xfrm>
          <a:prstGeom prst="rect">
            <a:avLst/>
          </a:prstGeom>
        </p:spPr>
      </p:pic>
    </p:spTree>
    <p:extLst>
      <p:ext uri="{BB962C8B-B14F-4D97-AF65-F5344CB8AC3E}">
        <p14:creationId xmlns:p14="http://schemas.microsoft.com/office/powerpoint/2010/main" val="145188131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Ethernet Services over Broadband/LTE</a:t>
            </a:r>
            <a:endParaRPr lang="en-US" sz="3200" b="1" dirty="0">
              <a:latin typeface="+mj-lt"/>
            </a:endParaRPr>
          </a:p>
        </p:txBody>
      </p:sp>
      <p:sp>
        <p:nvSpPr>
          <p:cNvPr id="5" name="Text Placeholder 4"/>
          <p:cNvSpPr>
            <a:spLocks noGrp="1"/>
          </p:cNvSpPr>
          <p:nvPr>
            <p:ph type="body" sz="quarter" idx="10"/>
          </p:nvPr>
        </p:nvSpPr>
        <p:spPr>
          <a:xfrm>
            <a:off x="481839" y="1380461"/>
            <a:ext cx="11256384" cy="4374763"/>
          </a:xfrm>
        </p:spPr>
        <p:txBody>
          <a:bodyPr/>
          <a:lstStyle/>
          <a:p>
            <a:pPr marL="0" indent="0">
              <a:lnSpc>
                <a:spcPct val="150000"/>
              </a:lnSpc>
              <a:buNone/>
            </a:pPr>
            <a:r>
              <a:rPr lang="en-US" sz="3200" b="1" dirty="0">
                <a:solidFill>
                  <a:srgbClr val="C00000"/>
                </a:solidFill>
              </a:rPr>
              <a:t>Benefits</a:t>
            </a:r>
          </a:p>
          <a:p>
            <a:pPr marL="378875" indent="-378875">
              <a:lnSpc>
                <a:spcPct val="150000"/>
              </a:lnSpc>
            </a:pPr>
            <a:r>
              <a:rPr lang="en-US" sz="2667" dirty="0"/>
              <a:t>New revenue streams </a:t>
            </a:r>
          </a:p>
          <a:p>
            <a:pPr marL="378875" indent="-378875">
              <a:lnSpc>
                <a:spcPct val="150000"/>
              </a:lnSpc>
            </a:pPr>
            <a:r>
              <a:rPr lang="en-US" sz="2667" dirty="0"/>
              <a:t>Shorter Time to Revenue</a:t>
            </a:r>
          </a:p>
          <a:p>
            <a:pPr marL="378875" indent="-378875">
              <a:lnSpc>
                <a:spcPct val="150000"/>
              </a:lnSpc>
            </a:pPr>
            <a:r>
              <a:rPr lang="en-US" sz="2667" dirty="0"/>
              <a:t>Increased customer loyalty</a:t>
            </a:r>
          </a:p>
          <a:p>
            <a:pPr marL="378875" indent="-378875">
              <a:lnSpc>
                <a:spcPct val="150000"/>
              </a:lnSpc>
            </a:pPr>
            <a:r>
              <a:rPr lang="en-US" sz="2667" dirty="0"/>
              <a:t>Cost savings on access (no fiber)</a:t>
            </a:r>
          </a:p>
          <a:p>
            <a:pPr marL="378875" indent="-378875">
              <a:lnSpc>
                <a:spcPct val="150000"/>
              </a:lnSpc>
            </a:pPr>
            <a:r>
              <a:rPr lang="en-US" sz="2667" dirty="0"/>
              <a:t>Alternative backup solutions</a:t>
            </a:r>
          </a:p>
          <a:p>
            <a:pPr>
              <a:lnSpc>
                <a:spcPct val="150000"/>
              </a:lnSpc>
            </a:pPr>
            <a:endParaRPr lang="en-US" dirty="0"/>
          </a:p>
        </p:txBody>
      </p:sp>
      <p:grpSp>
        <p:nvGrpSpPr>
          <p:cNvPr id="33" name="Group 32"/>
          <p:cNvGrpSpPr/>
          <p:nvPr/>
        </p:nvGrpSpPr>
        <p:grpSpPr>
          <a:xfrm>
            <a:off x="5602966" y="1808559"/>
            <a:ext cx="6291735" cy="2354784"/>
            <a:chOff x="224640" y="3349945"/>
            <a:chExt cx="5692303" cy="1705725"/>
          </a:xfrm>
        </p:grpSpPr>
        <p:sp>
          <p:nvSpPr>
            <p:cNvPr id="34" name="Rounded Rectangle 33"/>
            <p:cNvSpPr/>
            <p:nvPr/>
          </p:nvSpPr>
          <p:spPr>
            <a:xfrm flipH="1">
              <a:off x="224640" y="3466008"/>
              <a:ext cx="2059708" cy="1453657"/>
            </a:xfrm>
            <a:prstGeom prst="roundRect">
              <a:avLst>
                <a:gd name="adj" fmla="val 7789"/>
              </a:avLst>
            </a:prstGeom>
            <a:solidFill>
              <a:schemeClr val="bg1"/>
            </a:solidFill>
            <a:ln w="38100">
              <a:solidFill>
                <a:srgbClr val="969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5" name="Freeform: Shape 20">
              <a:extLst>
                <a:ext uri="{FF2B5EF4-FFF2-40B4-BE49-F238E27FC236}">
                  <a16:creationId xmlns:a16="http://schemas.microsoft.com/office/drawing/2014/main" xmlns="" id="{0C120394-8CBA-4C30-B8EA-B00AAFB92F49}"/>
                </a:ext>
              </a:extLst>
            </p:cNvPr>
            <p:cNvSpPr/>
            <p:nvPr/>
          </p:nvSpPr>
          <p:spPr>
            <a:xfrm>
              <a:off x="1699154" y="3555209"/>
              <a:ext cx="3898528" cy="582695"/>
            </a:xfrm>
            <a:custGeom>
              <a:avLst/>
              <a:gdLst>
                <a:gd name="connsiteX0" fmla="*/ 0 w 4505632"/>
                <a:gd name="connsiteY0" fmla="*/ 612058 h 612058"/>
                <a:gd name="connsiteX1" fmla="*/ 0 w 4505632"/>
                <a:gd name="connsiteY1" fmla="*/ 0 h 612058"/>
                <a:gd name="connsiteX2" fmla="*/ 4490883 w 4505632"/>
                <a:gd name="connsiteY2" fmla="*/ 0 h 612058"/>
                <a:gd name="connsiteX3" fmla="*/ 4490883 w 4505632"/>
                <a:gd name="connsiteY3" fmla="*/ 294968 h 612058"/>
                <a:gd name="connsiteX4" fmla="*/ 4505632 w 4505632"/>
                <a:gd name="connsiteY4" fmla="*/ 287594 h 61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632" h="612058">
                  <a:moveTo>
                    <a:pt x="0" y="612058"/>
                  </a:moveTo>
                  <a:lnTo>
                    <a:pt x="0" y="0"/>
                  </a:lnTo>
                  <a:lnTo>
                    <a:pt x="4490883" y="0"/>
                  </a:lnTo>
                  <a:lnTo>
                    <a:pt x="4490883" y="294968"/>
                  </a:lnTo>
                  <a:lnTo>
                    <a:pt x="4505632" y="287594"/>
                  </a:lnTo>
                </a:path>
              </a:pathLst>
            </a:cu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133"/>
            </a:p>
          </p:txBody>
        </p:sp>
        <p:sp>
          <p:nvSpPr>
            <p:cNvPr id="36" name="Rounded Rectangle 35"/>
            <p:cNvSpPr/>
            <p:nvPr/>
          </p:nvSpPr>
          <p:spPr>
            <a:xfrm>
              <a:off x="5209721" y="3744725"/>
              <a:ext cx="691986" cy="748835"/>
            </a:xfrm>
            <a:prstGeom prst="roundRect">
              <a:avLst>
                <a:gd name="adj" fmla="val 9818"/>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7" name="Rounded Rectangle 36"/>
            <p:cNvSpPr/>
            <p:nvPr/>
          </p:nvSpPr>
          <p:spPr>
            <a:xfrm>
              <a:off x="5105139" y="3930344"/>
              <a:ext cx="691986" cy="748835"/>
            </a:xfrm>
            <a:prstGeom prst="roundRect">
              <a:avLst>
                <a:gd name="adj" fmla="val 9818"/>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Rounded Rectangle 37"/>
            <p:cNvSpPr/>
            <p:nvPr/>
          </p:nvSpPr>
          <p:spPr>
            <a:xfrm>
              <a:off x="5000557" y="4115963"/>
              <a:ext cx="691986" cy="748835"/>
            </a:xfrm>
            <a:prstGeom prst="roundRect">
              <a:avLst>
                <a:gd name="adj" fmla="val 9818"/>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39" name="Straight Connector 38">
              <a:extLst>
                <a:ext uri="{FF2B5EF4-FFF2-40B4-BE49-F238E27FC236}">
                  <a16:creationId xmlns:a16="http://schemas.microsoft.com/office/drawing/2014/main" xmlns="" id="{F942A7EA-593D-4EDE-9F6E-FBE7C1A86610}"/>
                </a:ext>
              </a:extLst>
            </p:cNvPr>
            <p:cNvCxnSpPr/>
            <p:nvPr/>
          </p:nvCxnSpPr>
          <p:spPr>
            <a:xfrm flipV="1">
              <a:off x="817767" y="4539596"/>
              <a:ext cx="4663440" cy="0"/>
            </a:xfrm>
            <a:prstGeom prst="line">
              <a:avLst/>
            </a:prstGeom>
            <a:ln w="19050">
              <a:solidFill>
                <a:srgbClr val="4D4948"/>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flipH="1">
              <a:off x="233640" y="3489584"/>
              <a:ext cx="778171" cy="245237"/>
            </a:xfrm>
            <a:prstGeom prst="rect">
              <a:avLst/>
            </a:prstGeom>
          </p:spPr>
          <p:txBody>
            <a:bodyPr wrap="square" rtlCol="0" anchor="ctr">
              <a:spAutoFit/>
            </a:bodyPr>
            <a:lstStyle/>
            <a:p>
              <a:pPr algn="ctr"/>
              <a:r>
                <a:rPr lang="en-US" sz="1600" b="1" kern="0" dirty="0"/>
                <a:t>Branch</a:t>
              </a:r>
            </a:p>
          </p:txBody>
        </p:sp>
        <p:sp>
          <p:nvSpPr>
            <p:cNvPr id="46" name="TextBox 45"/>
            <p:cNvSpPr txBox="1"/>
            <p:nvPr/>
          </p:nvSpPr>
          <p:spPr>
            <a:xfrm>
              <a:off x="1446764" y="3721683"/>
              <a:ext cx="167130" cy="156060"/>
            </a:xfrm>
            <a:prstGeom prst="rect">
              <a:avLst/>
            </a:prstGeom>
          </p:spPr>
          <p:txBody>
            <a:bodyPr wrap="none" rtlCol="0" anchor="ctr">
              <a:spAutoFit/>
            </a:bodyPr>
            <a:lstStyle/>
            <a:p>
              <a:pPr algn="ctr"/>
              <a:endParaRPr lang="en-US" sz="800" b="1" kern="0" dirty="0" err="1"/>
            </a:p>
          </p:txBody>
        </p:sp>
        <p:pic>
          <p:nvPicPr>
            <p:cNvPr id="48" name="Picture 47"/>
            <p:cNvPicPr>
              <a:picLocks noChangeAspect="1"/>
            </p:cNvPicPr>
            <p:nvPr/>
          </p:nvPicPr>
          <p:blipFill>
            <a:blip r:embed="rId3"/>
            <a:stretch>
              <a:fillRect/>
            </a:stretch>
          </p:blipFill>
          <p:spPr>
            <a:xfrm>
              <a:off x="1160671" y="3756508"/>
              <a:ext cx="414464" cy="336928"/>
            </a:xfrm>
            <a:prstGeom prst="rect">
              <a:avLst/>
            </a:prstGeom>
          </p:spPr>
        </p:pic>
        <p:sp>
          <p:nvSpPr>
            <p:cNvPr id="49" name="TextBox 48"/>
            <p:cNvSpPr txBox="1"/>
            <p:nvPr/>
          </p:nvSpPr>
          <p:spPr>
            <a:xfrm>
              <a:off x="2563033" y="3349945"/>
              <a:ext cx="2768437" cy="185832"/>
            </a:xfrm>
            <a:prstGeom prst="rect">
              <a:avLst/>
            </a:prstGeom>
            <a:noFill/>
            <a:ln>
              <a:noFill/>
            </a:ln>
            <a:effectLst/>
          </p:spPr>
          <p:txBody>
            <a:bodyPr wrap="square" rtlCol="0" anchor="ctr">
              <a:spAutoFit/>
            </a:bodyPr>
            <a:lstStyle>
              <a:defPPr>
                <a:defRPr lang="en-US"/>
              </a:defPPr>
              <a:lvl1pPr>
                <a:defRPr sz="1400" b="1" kern="0">
                  <a:solidFill>
                    <a:schemeClr val="bg1"/>
                  </a:solidFill>
                </a:defRPr>
              </a:lvl1pPr>
            </a:lstStyle>
            <a:p>
              <a:pPr algn="ctr"/>
              <a:r>
                <a:rPr lang="en-US" sz="1067" dirty="0">
                  <a:solidFill>
                    <a:schemeClr val="tx1"/>
                  </a:solidFill>
                </a:rPr>
                <a:t>Overlay Transport over LTE or Broadband </a:t>
              </a:r>
            </a:p>
          </p:txBody>
        </p:sp>
        <p:sp>
          <p:nvSpPr>
            <p:cNvPr id="50" name="TextBox 49"/>
            <p:cNvSpPr txBox="1"/>
            <p:nvPr/>
          </p:nvSpPr>
          <p:spPr>
            <a:xfrm>
              <a:off x="5110265" y="3941523"/>
              <a:ext cx="692355" cy="173942"/>
            </a:xfrm>
            <a:prstGeom prst="rect">
              <a:avLst/>
            </a:prstGeom>
          </p:spPr>
          <p:txBody>
            <a:bodyPr wrap="square" rtlCol="0" anchor="ctr">
              <a:spAutoFit/>
            </a:bodyPr>
            <a:lstStyle/>
            <a:p>
              <a:pPr algn="ctr">
                <a:lnSpc>
                  <a:spcPct val="90000"/>
                </a:lnSpc>
              </a:pPr>
              <a:r>
                <a:rPr lang="en-US" sz="1067" b="1" kern="0" dirty="0"/>
                <a:t>Branches</a:t>
              </a:r>
            </a:p>
          </p:txBody>
        </p:sp>
        <p:sp>
          <p:nvSpPr>
            <p:cNvPr id="51" name="TextBox 50"/>
            <p:cNvSpPr txBox="1"/>
            <p:nvPr/>
          </p:nvSpPr>
          <p:spPr>
            <a:xfrm>
              <a:off x="5224588" y="3754829"/>
              <a:ext cx="692355" cy="173942"/>
            </a:xfrm>
            <a:prstGeom prst="rect">
              <a:avLst/>
            </a:prstGeom>
          </p:spPr>
          <p:txBody>
            <a:bodyPr wrap="square" rtlCol="0" anchor="ctr">
              <a:spAutoFit/>
            </a:bodyPr>
            <a:lstStyle/>
            <a:p>
              <a:pPr algn="ctr">
                <a:lnSpc>
                  <a:spcPct val="90000"/>
                </a:lnSpc>
              </a:pPr>
              <a:r>
                <a:rPr lang="en-US" sz="1067" b="1" kern="0" dirty="0"/>
                <a:t>Cloud</a:t>
              </a:r>
            </a:p>
          </p:txBody>
        </p:sp>
        <p:sp>
          <p:nvSpPr>
            <p:cNvPr id="52" name="Freeform: Shape 55">
              <a:extLst>
                <a:ext uri="{FF2B5EF4-FFF2-40B4-BE49-F238E27FC236}">
                  <a16:creationId xmlns:a16="http://schemas.microsoft.com/office/drawing/2014/main" xmlns="" id="{9C5A3EAF-B919-49E4-9D80-B86A309B9CF8}"/>
                </a:ext>
              </a:extLst>
            </p:cNvPr>
            <p:cNvSpPr/>
            <p:nvPr/>
          </p:nvSpPr>
          <p:spPr>
            <a:xfrm flipV="1">
              <a:off x="2043519" y="4557778"/>
              <a:ext cx="3287952" cy="497892"/>
            </a:xfrm>
            <a:custGeom>
              <a:avLst/>
              <a:gdLst>
                <a:gd name="connsiteX0" fmla="*/ 0 w 4505632"/>
                <a:gd name="connsiteY0" fmla="*/ 612058 h 612058"/>
                <a:gd name="connsiteX1" fmla="*/ 0 w 4505632"/>
                <a:gd name="connsiteY1" fmla="*/ 0 h 612058"/>
                <a:gd name="connsiteX2" fmla="*/ 4490883 w 4505632"/>
                <a:gd name="connsiteY2" fmla="*/ 0 h 612058"/>
                <a:gd name="connsiteX3" fmla="*/ 4490883 w 4505632"/>
                <a:gd name="connsiteY3" fmla="*/ 294968 h 612058"/>
                <a:gd name="connsiteX4" fmla="*/ 4505632 w 4505632"/>
                <a:gd name="connsiteY4" fmla="*/ 287594 h 612058"/>
                <a:gd name="connsiteX0" fmla="*/ 0 w 4505632"/>
                <a:gd name="connsiteY0" fmla="*/ 420329 h 420329"/>
                <a:gd name="connsiteX1" fmla="*/ 0 w 4505632"/>
                <a:gd name="connsiteY1" fmla="*/ 0 h 420329"/>
                <a:gd name="connsiteX2" fmla="*/ 4490883 w 4505632"/>
                <a:gd name="connsiteY2" fmla="*/ 0 h 420329"/>
                <a:gd name="connsiteX3" fmla="*/ 4490883 w 4505632"/>
                <a:gd name="connsiteY3" fmla="*/ 294968 h 420329"/>
                <a:gd name="connsiteX4" fmla="*/ 4505632 w 4505632"/>
                <a:gd name="connsiteY4" fmla="*/ 287594 h 42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5632" h="420329">
                  <a:moveTo>
                    <a:pt x="0" y="420329"/>
                  </a:moveTo>
                  <a:lnTo>
                    <a:pt x="0" y="0"/>
                  </a:lnTo>
                  <a:lnTo>
                    <a:pt x="4490883" y="0"/>
                  </a:lnTo>
                  <a:lnTo>
                    <a:pt x="4490883" y="294968"/>
                  </a:lnTo>
                  <a:lnTo>
                    <a:pt x="4505632" y="287594"/>
                  </a:lnTo>
                </a:path>
              </a:pathLst>
            </a:custGeom>
            <a:no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133"/>
            </a:p>
          </p:txBody>
        </p:sp>
        <p:sp>
          <p:nvSpPr>
            <p:cNvPr id="53" name="TextBox 52"/>
            <p:cNvSpPr txBox="1"/>
            <p:nvPr/>
          </p:nvSpPr>
          <p:spPr>
            <a:xfrm>
              <a:off x="2821900" y="4856253"/>
              <a:ext cx="1825499" cy="185832"/>
            </a:xfrm>
            <a:prstGeom prst="rect">
              <a:avLst/>
            </a:prstGeom>
            <a:noFill/>
            <a:ln>
              <a:noFill/>
            </a:ln>
            <a:effectLst/>
          </p:spPr>
          <p:txBody>
            <a:bodyPr wrap="square" rtlCol="0" anchor="ctr">
              <a:spAutoFit/>
            </a:bodyPr>
            <a:lstStyle>
              <a:defPPr>
                <a:defRPr lang="en-US"/>
              </a:defPPr>
              <a:lvl1pPr algn="ctr">
                <a:defRPr sz="1100" b="1" kern="0"/>
              </a:lvl1pPr>
            </a:lstStyle>
            <a:p>
              <a:r>
                <a:rPr lang="en-US" sz="1067" dirty="0"/>
                <a:t>Assured Underlay Transport</a:t>
              </a:r>
            </a:p>
          </p:txBody>
        </p:sp>
        <p:sp>
          <p:nvSpPr>
            <p:cNvPr id="54" name="TextBox 53"/>
            <p:cNvSpPr txBox="1"/>
            <p:nvPr/>
          </p:nvSpPr>
          <p:spPr>
            <a:xfrm>
              <a:off x="4960541" y="4166499"/>
              <a:ext cx="772019" cy="254062"/>
            </a:xfrm>
            <a:prstGeom prst="rect">
              <a:avLst/>
            </a:prstGeom>
          </p:spPr>
          <p:txBody>
            <a:bodyPr wrap="square" rtlCol="0" anchor="ctr">
              <a:spAutoFit/>
            </a:bodyPr>
            <a:lstStyle/>
            <a:p>
              <a:pPr algn="ctr">
                <a:lnSpc>
                  <a:spcPct val="90000"/>
                </a:lnSpc>
              </a:pPr>
              <a:r>
                <a:rPr lang="en-US" sz="933" b="1" kern="0" dirty="0"/>
                <a:t>Enterprise HQ</a:t>
              </a:r>
            </a:p>
          </p:txBody>
        </p:sp>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9812" y="4109739"/>
              <a:ext cx="867263" cy="514197"/>
            </a:xfrm>
            <a:prstGeom prst="rect">
              <a:avLst/>
            </a:prstGeom>
          </p:spPr>
        </p:pic>
        <p:sp>
          <p:nvSpPr>
            <p:cNvPr id="57" name="Freeform 7"/>
            <p:cNvSpPr>
              <a:spLocks/>
            </p:cNvSpPr>
            <p:nvPr/>
          </p:nvSpPr>
          <p:spPr bwMode="auto">
            <a:xfrm>
              <a:off x="305894" y="4229332"/>
              <a:ext cx="854776" cy="583438"/>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00B050"/>
              </a:solidFill>
              <a:round/>
              <a:headEnd/>
              <a:tailEnd/>
            </a:ln>
          </p:spPr>
          <p:txBody>
            <a:bodyPr vert="horz" wrap="square" lIns="121920" tIns="121920" rIns="121920" bIns="60960" numCol="1" anchor="ctr" anchorCtr="0" compatLnSpc="1">
              <a:prstTxWarp prst="textNoShape">
                <a:avLst/>
              </a:prstTxWarp>
            </a:bodyPr>
            <a:lstStyle/>
            <a:p>
              <a:pPr algn="ctr"/>
              <a:r>
                <a:rPr lang="en-US" sz="1067" b="1" dirty="0"/>
                <a:t>Customer</a:t>
              </a:r>
            </a:p>
            <a:p>
              <a:pPr algn="ctr"/>
              <a:r>
                <a:rPr lang="en-US" sz="1067" b="1" dirty="0"/>
                <a:t>Network</a:t>
              </a:r>
            </a:p>
          </p:txBody>
        </p:sp>
        <p:grpSp>
          <p:nvGrpSpPr>
            <p:cNvPr id="58" name="Group 57"/>
            <p:cNvGrpSpPr/>
            <p:nvPr/>
          </p:nvGrpSpPr>
          <p:grpSpPr>
            <a:xfrm>
              <a:off x="2888170" y="3691498"/>
              <a:ext cx="1841754" cy="1078650"/>
              <a:chOff x="2802942" y="3627778"/>
              <a:chExt cx="1841754" cy="1078650"/>
            </a:xfrm>
          </p:grpSpPr>
          <p:sp>
            <p:nvSpPr>
              <p:cNvPr id="62" name="Freeform 7"/>
              <p:cNvSpPr>
                <a:spLocks/>
              </p:cNvSpPr>
              <p:nvPr/>
            </p:nvSpPr>
            <p:spPr bwMode="auto">
              <a:xfrm>
                <a:off x="3638652" y="3627778"/>
                <a:ext cx="1006044" cy="587132"/>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0070C0"/>
                </a:solidFill>
                <a:round/>
                <a:headEnd/>
                <a:tailEnd/>
              </a:ln>
            </p:spPr>
            <p:txBody>
              <a:bodyPr vert="horz" wrap="square" lIns="121920" tIns="219456" rIns="121920" bIns="60960" numCol="1" anchor="t" anchorCtr="0" compatLnSpc="1">
                <a:prstTxWarp prst="textNoShape">
                  <a:avLst/>
                </a:prstTxWarp>
              </a:bodyPr>
              <a:lstStyle/>
              <a:p>
                <a:pPr algn="ctr"/>
                <a:endParaRPr lang="en-US" sz="1067" b="1" dirty="0"/>
              </a:p>
              <a:p>
                <a:pPr algn="ctr"/>
                <a:r>
                  <a:rPr lang="en-US" sz="1067" b="1" dirty="0"/>
                  <a:t>    Broadband</a:t>
                </a:r>
              </a:p>
            </p:txBody>
          </p:sp>
          <p:sp>
            <p:nvSpPr>
              <p:cNvPr id="63" name="Freeform 7"/>
              <p:cNvSpPr>
                <a:spLocks/>
              </p:cNvSpPr>
              <p:nvPr/>
            </p:nvSpPr>
            <p:spPr bwMode="auto">
              <a:xfrm>
                <a:off x="3220797" y="3933039"/>
                <a:ext cx="1006044" cy="587132"/>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FFC000"/>
                </a:solidFill>
                <a:round/>
                <a:headEnd/>
                <a:tailEnd/>
              </a:ln>
            </p:spPr>
            <p:txBody>
              <a:bodyPr vert="horz" wrap="square" lIns="121920" tIns="243840" rIns="121920" bIns="60960" numCol="1" anchor="t" anchorCtr="0" compatLnSpc="1">
                <a:prstTxWarp prst="textNoShape">
                  <a:avLst/>
                </a:prstTxWarp>
              </a:bodyPr>
              <a:lstStyle/>
              <a:p>
                <a:pPr algn="ctr"/>
                <a:endParaRPr lang="en-US" sz="1067" b="1" dirty="0">
                  <a:solidFill>
                    <a:schemeClr val="accent4"/>
                  </a:solidFill>
                </a:endParaRPr>
              </a:p>
              <a:p>
                <a:pPr algn="ctr"/>
                <a:r>
                  <a:rPr lang="en-US" sz="1067" b="1" dirty="0">
                    <a:solidFill>
                      <a:schemeClr val="accent4"/>
                    </a:solidFill>
                  </a:rPr>
                  <a:t>      LTE</a:t>
                </a:r>
              </a:p>
            </p:txBody>
          </p:sp>
          <p:sp>
            <p:nvSpPr>
              <p:cNvPr id="64" name="Freeform 7"/>
              <p:cNvSpPr>
                <a:spLocks/>
              </p:cNvSpPr>
              <p:nvPr/>
            </p:nvSpPr>
            <p:spPr bwMode="auto">
              <a:xfrm>
                <a:off x="2802942" y="4119296"/>
                <a:ext cx="1006044" cy="587132"/>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chemeClr val="bg1">
                    <a:lumMod val="50000"/>
                  </a:schemeClr>
                </a:solidFill>
                <a:round/>
                <a:headEnd/>
                <a:tailEnd/>
              </a:ln>
            </p:spPr>
            <p:txBody>
              <a:bodyPr vert="horz" wrap="square" lIns="121920" tIns="121920" rIns="121920" bIns="60960" numCol="1" anchor="ctr" anchorCtr="0" compatLnSpc="1">
                <a:prstTxWarp prst="textNoShape">
                  <a:avLst/>
                </a:prstTxWarp>
              </a:bodyPr>
              <a:lstStyle/>
              <a:p>
                <a:pPr algn="ctr"/>
                <a:r>
                  <a:rPr lang="en-US" sz="1200" b="1" dirty="0"/>
                  <a:t>IP/MPLS/</a:t>
                </a:r>
                <a:br>
                  <a:rPr lang="en-US" sz="1200" b="1" dirty="0"/>
                </a:br>
                <a:r>
                  <a:rPr lang="en-US" sz="1200" b="1" dirty="0"/>
                  <a:t>Ethernet</a:t>
                </a:r>
              </a:p>
            </p:txBody>
          </p:sp>
        </p:grpSp>
        <p:pic>
          <p:nvPicPr>
            <p:cNvPr id="59" name="Picture 58" descr="Headquarters.png"/>
            <p:cNvPicPr>
              <a:picLocks noChangeAspect="1"/>
            </p:cNvPicPr>
            <p:nvPr/>
          </p:nvPicPr>
          <p:blipFill>
            <a:blip r:embed="rId5" cstate="print"/>
            <a:stretch>
              <a:fillRect/>
            </a:stretch>
          </p:blipFill>
          <p:spPr>
            <a:xfrm>
              <a:off x="5182518" y="4435939"/>
              <a:ext cx="328064" cy="328064"/>
            </a:xfrm>
            <a:prstGeom prst="rect">
              <a:avLst/>
            </a:prstGeom>
          </p:spPr>
        </p:pic>
        <p:sp>
          <p:nvSpPr>
            <p:cNvPr id="60" name="TextBox 59"/>
            <p:cNvSpPr txBox="1"/>
            <p:nvPr/>
          </p:nvSpPr>
          <p:spPr>
            <a:xfrm>
              <a:off x="1459382" y="4448034"/>
              <a:ext cx="742834" cy="170876"/>
            </a:xfrm>
            <a:prstGeom prst="rect">
              <a:avLst/>
            </a:prstGeom>
          </p:spPr>
          <p:txBody>
            <a:bodyPr wrap="none" rtlCol="0" anchor="ctr">
              <a:spAutoFit/>
            </a:bodyPr>
            <a:lstStyle/>
            <a:p>
              <a:pPr algn="ctr"/>
              <a:r>
                <a:rPr lang="en-US" sz="933" b="1" kern="0" dirty="0"/>
                <a:t>ETX-203AX-T</a:t>
              </a:r>
            </a:p>
          </p:txBody>
        </p:sp>
      </p:grpSp>
    </p:spTree>
    <p:extLst>
      <p:ext uri="{BB962C8B-B14F-4D97-AF65-F5344CB8AC3E}">
        <p14:creationId xmlns:p14="http://schemas.microsoft.com/office/powerpoint/2010/main" val="16466738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Cases</a:t>
            </a:r>
            <a:endParaRPr lang="en-US" dirty="0"/>
          </a:p>
        </p:txBody>
      </p:sp>
    </p:spTree>
    <p:extLst>
      <p:ext uri="{BB962C8B-B14F-4D97-AF65-F5344CB8AC3E}">
        <p14:creationId xmlns:p14="http://schemas.microsoft.com/office/powerpoint/2010/main" val="42033460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687347" y="4942745"/>
            <a:ext cx="3067160" cy="774307"/>
            <a:chOff x="4687347" y="4942745"/>
            <a:chExt cx="3067160" cy="774307"/>
          </a:xfrm>
        </p:grpSpPr>
        <p:grpSp>
          <p:nvGrpSpPr>
            <p:cNvPr id="3" name="Group 2"/>
            <p:cNvGrpSpPr/>
            <p:nvPr/>
          </p:nvGrpSpPr>
          <p:grpSpPr>
            <a:xfrm>
              <a:off x="4687347" y="4942745"/>
              <a:ext cx="3067160" cy="764639"/>
              <a:chOff x="4687347" y="4942745"/>
              <a:chExt cx="3067160" cy="764639"/>
            </a:xfrm>
          </p:grpSpPr>
          <p:cxnSp>
            <p:nvCxnSpPr>
              <p:cNvPr id="4" name="Straight Connector 3"/>
              <p:cNvCxnSpPr/>
              <p:nvPr/>
            </p:nvCxnSpPr>
            <p:spPr>
              <a:xfrm>
                <a:off x="5710992" y="5506039"/>
                <a:ext cx="2043515" cy="0"/>
              </a:xfrm>
              <a:prstGeom prst="line">
                <a:avLst/>
              </a:prstGeom>
              <a:ln w="19050">
                <a:solidFill>
                  <a:srgbClr val="4D4948"/>
                </a:solidFill>
              </a:ln>
            </p:spPr>
            <p:style>
              <a:lnRef idx="1">
                <a:schemeClr val="accent1"/>
              </a:lnRef>
              <a:fillRef idx="0">
                <a:schemeClr val="accent1"/>
              </a:fillRef>
              <a:effectRef idx="0">
                <a:schemeClr val="accent1"/>
              </a:effectRef>
              <a:fontRef idx="minor">
                <a:schemeClr val="tx1"/>
              </a:fontRef>
            </p:style>
          </p:cxnSp>
          <p:sp>
            <p:nvSpPr>
              <p:cNvPr id="73" name="Freeform 7"/>
              <p:cNvSpPr>
                <a:spLocks/>
              </p:cNvSpPr>
              <p:nvPr/>
            </p:nvSpPr>
            <p:spPr bwMode="auto">
              <a:xfrm>
                <a:off x="4687347" y="4942745"/>
                <a:ext cx="1139580" cy="764639"/>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F3AE4A"/>
                </a:solidFill>
                <a:round/>
                <a:headEnd/>
                <a:tailEnd/>
              </a:ln>
            </p:spPr>
            <p:txBody>
              <a:bodyPr vert="horz" wrap="square" lIns="121920" tIns="60960" rIns="121920" bIns="60960" numCol="1" anchor="t" anchorCtr="0" compatLnSpc="1">
                <a:prstTxWarp prst="textNoShape">
                  <a:avLst/>
                </a:prstTxWarp>
              </a:bodyPr>
              <a:lstStyle/>
              <a:p>
                <a:endParaRPr lang="en-US" sz="1333" dirty="0"/>
              </a:p>
              <a:p>
                <a:endParaRPr lang="en-US" sz="1333" dirty="0"/>
              </a:p>
              <a:p>
                <a:r>
                  <a:rPr lang="en-US" sz="1333" dirty="0"/>
                  <a:t>LTE Network</a:t>
                </a:r>
              </a:p>
            </p:txBody>
          </p:sp>
        </p:grpSp>
        <p:sp>
          <p:nvSpPr>
            <p:cNvPr id="40" name="TextBox 39"/>
            <p:cNvSpPr txBox="1"/>
            <p:nvPr/>
          </p:nvSpPr>
          <p:spPr>
            <a:xfrm>
              <a:off x="5932954" y="5463008"/>
              <a:ext cx="1416979" cy="254044"/>
            </a:xfrm>
            <a:prstGeom prst="rect">
              <a:avLst/>
            </a:prstGeom>
            <a:noFill/>
          </p:spPr>
          <p:txBody>
            <a:bodyPr wrap="square" rtlCol="0">
              <a:spAutoFit/>
            </a:bodyPr>
            <a:lstStyle/>
            <a:p>
              <a:pPr algn="ctr"/>
              <a:r>
                <a:rPr lang="en-US" sz="1051" dirty="0">
                  <a:solidFill>
                    <a:srgbClr val="FF0000"/>
                  </a:solidFill>
                </a:rPr>
                <a:t>Fixed line Connection</a:t>
              </a:r>
            </a:p>
          </p:txBody>
        </p:sp>
      </p:grpSp>
      <p:sp>
        <p:nvSpPr>
          <p:cNvPr id="11" name="Rectangle 10"/>
          <p:cNvSpPr/>
          <p:nvPr/>
        </p:nvSpPr>
        <p:spPr>
          <a:xfrm>
            <a:off x="0" y="1246294"/>
            <a:ext cx="12192000" cy="19326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8556277" y="4553872"/>
            <a:ext cx="1957383" cy="957297"/>
          </a:xfrm>
          <a:custGeom>
            <a:avLst/>
            <a:gdLst>
              <a:gd name="connsiteX0" fmla="*/ 0 w 1225974"/>
              <a:gd name="connsiteY0" fmla="*/ 717973 h 717973"/>
              <a:gd name="connsiteX1" fmla="*/ 1225974 w 1225974"/>
              <a:gd name="connsiteY1" fmla="*/ 717973 h 717973"/>
              <a:gd name="connsiteX2" fmla="*/ 1225974 w 1225974"/>
              <a:gd name="connsiteY2" fmla="*/ 0 h 717973"/>
              <a:gd name="connsiteX3" fmla="*/ 1090507 w 1225974"/>
              <a:gd name="connsiteY3" fmla="*/ 0 h 717973"/>
            </a:gdLst>
            <a:ahLst/>
            <a:cxnLst>
              <a:cxn ang="0">
                <a:pos x="connsiteX0" y="connsiteY0"/>
              </a:cxn>
              <a:cxn ang="0">
                <a:pos x="connsiteX1" y="connsiteY1"/>
              </a:cxn>
              <a:cxn ang="0">
                <a:pos x="connsiteX2" y="connsiteY2"/>
              </a:cxn>
              <a:cxn ang="0">
                <a:pos x="connsiteX3" y="connsiteY3"/>
              </a:cxn>
            </a:cxnLst>
            <a:rect l="l" t="t" r="r" b="b"/>
            <a:pathLst>
              <a:path w="1225974" h="717973">
                <a:moveTo>
                  <a:pt x="0" y="717973"/>
                </a:moveTo>
                <a:lnTo>
                  <a:pt x="1225974" y="717973"/>
                </a:lnTo>
                <a:lnTo>
                  <a:pt x="1225974" y="0"/>
                </a:lnTo>
                <a:lnTo>
                  <a:pt x="1090507" y="0"/>
                </a:lnTo>
              </a:path>
            </a:pathLst>
          </a:custGeom>
          <a:ln w="19050">
            <a:solidFill>
              <a:srgbClr val="4D49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89" name="Picture 88" descr="Carrier Branch Building.png"/>
          <p:cNvPicPr>
            <a:picLocks noChangeAspect="1"/>
          </p:cNvPicPr>
          <p:nvPr/>
        </p:nvPicPr>
        <p:blipFill>
          <a:blip r:embed="rId3" cstate="print"/>
          <a:stretch>
            <a:fillRect/>
          </a:stretch>
        </p:blipFill>
        <p:spPr>
          <a:xfrm>
            <a:off x="6613827" y="3440429"/>
            <a:ext cx="968404" cy="968404"/>
          </a:xfrm>
          <a:prstGeom prst="rect">
            <a:avLst/>
          </a:prstGeom>
        </p:spPr>
      </p:pic>
      <p:pic>
        <p:nvPicPr>
          <p:cNvPr id="87" name="Picture 86" descr="Headquarters.png"/>
          <p:cNvPicPr>
            <a:picLocks noChangeAspect="1"/>
          </p:cNvPicPr>
          <p:nvPr/>
        </p:nvPicPr>
        <p:blipFill>
          <a:blip r:embed="rId4" cstate="print"/>
          <a:stretch>
            <a:fillRect/>
          </a:stretch>
        </p:blipFill>
        <p:spPr>
          <a:xfrm>
            <a:off x="10249967" y="3633678"/>
            <a:ext cx="1071141" cy="1071141"/>
          </a:xfrm>
          <a:prstGeom prst="rect">
            <a:avLst/>
          </a:prstGeom>
        </p:spPr>
      </p:pic>
      <p:sp>
        <p:nvSpPr>
          <p:cNvPr id="79" name="TextBox 78"/>
          <p:cNvSpPr txBox="1"/>
          <p:nvPr/>
        </p:nvSpPr>
        <p:spPr>
          <a:xfrm>
            <a:off x="9918997" y="4649039"/>
            <a:ext cx="1828800" cy="276999"/>
          </a:xfrm>
          <a:prstGeom prst="rect">
            <a:avLst/>
          </a:prstGeom>
          <a:noFill/>
        </p:spPr>
        <p:txBody>
          <a:bodyPr wrap="square" rtlCol="0">
            <a:spAutoFit/>
          </a:bodyPr>
          <a:lstStyle/>
          <a:p>
            <a:pPr algn="ctr"/>
            <a:r>
              <a:rPr lang="en-US" sz="1200" b="1" dirty="0"/>
              <a:t>HQ</a:t>
            </a:r>
          </a:p>
        </p:txBody>
      </p:sp>
      <p:pic>
        <p:nvPicPr>
          <p:cNvPr id="80" name="Picture 79" descr="Lo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5379" y="4127891"/>
            <a:ext cx="196648" cy="196648"/>
          </a:xfrm>
          <a:prstGeom prst="rect">
            <a:avLst/>
          </a:prstGeom>
        </p:spPr>
      </p:pic>
      <p:cxnSp>
        <p:nvCxnSpPr>
          <p:cNvPr id="77" name="Straight Connector 76"/>
          <p:cNvCxnSpPr/>
          <p:nvPr/>
        </p:nvCxnSpPr>
        <p:spPr>
          <a:xfrm flipH="1" flipV="1">
            <a:off x="7585491" y="4275448"/>
            <a:ext cx="484383" cy="693769"/>
          </a:xfrm>
          <a:prstGeom prst="line">
            <a:avLst/>
          </a:prstGeom>
          <a:ln w="19050">
            <a:solidFill>
              <a:srgbClr val="4D4948"/>
            </a:solidFill>
          </a:ln>
        </p:spPr>
        <p:style>
          <a:lnRef idx="1">
            <a:schemeClr val="accent1"/>
          </a:lnRef>
          <a:fillRef idx="0">
            <a:schemeClr val="accent1"/>
          </a:fillRef>
          <a:effectRef idx="0">
            <a:schemeClr val="accent1"/>
          </a:effectRef>
          <a:fontRef idx="minor">
            <a:schemeClr val="tx1"/>
          </a:fontRef>
        </p:style>
      </p:cxnSp>
      <p:sp>
        <p:nvSpPr>
          <p:cNvPr id="74" name="Freeform 7"/>
          <p:cNvSpPr>
            <a:spLocks/>
          </p:cNvSpPr>
          <p:nvPr/>
        </p:nvSpPr>
        <p:spPr bwMode="auto">
          <a:xfrm>
            <a:off x="7643165" y="4929547"/>
            <a:ext cx="1139580" cy="777836"/>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969594"/>
            </a:solidFill>
            <a:round/>
            <a:headEnd/>
            <a:tailEnd/>
          </a:ln>
        </p:spPr>
        <p:txBody>
          <a:bodyPr vert="horz" wrap="square" lIns="121920" tIns="60960" rIns="121920" bIns="60960" numCol="1" anchor="t" anchorCtr="0" compatLnSpc="1">
            <a:prstTxWarp prst="textNoShape">
              <a:avLst/>
            </a:prstTxWarp>
          </a:bodyPr>
          <a:lstStyle/>
          <a:p>
            <a:endParaRPr lang="en-US" sz="1200" dirty="0"/>
          </a:p>
          <a:p>
            <a:endParaRPr lang="en-US" sz="1200" dirty="0"/>
          </a:p>
        </p:txBody>
      </p:sp>
      <p:sp>
        <p:nvSpPr>
          <p:cNvPr id="6" name="Text Placeholder 5"/>
          <p:cNvSpPr>
            <a:spLocks noGrp="1"/>
          </p:cNvSpPr>
          <p:nvPr>
            <p:ph type="body" sz="quarter" idx="10"/>
          </p:nvPr>
        </p:nvSpPr>
        <p:spPr>
          <a:xfrm>
            <a:off x="431676" y="1383457"/>
            <a:ext cx="9280086" cy="1967737"/>
          </a:xfrm>
        </p:spPr>
        <p:txBody>
          <a:bodyPr/>
          <a:lstStyle/>
          <a:p>
            <a:pPr marL="306910" indent="-306910"/>
            <a:r>
              <a:rPr lang="en-US" sz="2133" dirty="0" smtClean="0"/>
              <a:t>Fast </a:t>
            </a:r>
            <a:r>
              <a:rPr lang="en-US" sz="2133" dirty="0"/>
              <a:t>Time-to-Quote incl. OOF sites</a:t>
            </a:r>
          </a:p>
          <a:p>
            <a:pPr marL="306910" indent="-306910"/>
            <a:r>
              <a:rPr lang="en-US" sz="2133" dirty="0"/>
              <a:t>Inexpensive E-Access alternatives </a:t>
            </a:r>
          </a:p>
          <a:p>
            <a:pPr marL="306910" indent="-306910"/>
            <a:r>
              <a:rPr lang="en-US" sz="2133" dirty="0"/>
              <a:t>Fully interoperable with on-net EADs (Y.1731, Y.1564, E-LINE, E-LAN,.. )</a:t>
            </a:r>
          </a:p>
          <a:p>
            <a:pPr marL="306910" indent="-306910"/>
            <a:r>
              <a:rPr lang="en-US" sz="2133" dirty="0"/>
              <a:t>Cost-effective backup</a:t>
            </a:r>
          </a:p>
          <a:p>
            <a:pPr marL="306910" indent="-306910"/>
            <a:endParaRPr lang="en-US" sz="2133" dirty="0"/>
          </a:p>
        </p:txBody>
      </p:sp>
      <p:sp>
        <p:nvSpPr>
          <p:cNvPr id="5" name="Title 4"/>
          <p:cNvSpPr>
            <a:spLocks noGrp="1"/>
          </p:cNvSpPr>
          <p:nvPr>
            <p:ph type="title"/>
          </p:nvPr>
        </p:nvSpPr>
        <p:spPr/>
        <p:txBody>
          <a:bodyPr/>
          <a:lstStyle/>
          <a:p>
            <a:r>
              <a:rPr lang="en-US" dirty="0" smtClean="0">
                <a:solidFill>
                  <a:schemeClr val="accent4"/>
                </a:solidFill>
              </a:rPr>
              <a:t>Service Extension over LTE/BB</a:t>
            </a:r>
            <a:endParaRPr lang="en-US" dirty="0">
              <a:solidFill>
                <a:schemeClr val="accent4"/>
              </a:solidFill>
            </a:endParaRPr>
          </a:p>
        </p:txBody>
      </p:sp>
      <p:sp>
        <p:nvSpPr>
          <p:cNvPr id="96" name="TextBox 95"/>
          <p:cNvSpPr txBox="1"/>
          <p:nvPr/>
        </p:nvSpPr>
        <p:spPr>
          <a:xfrm>
            <a:off x="6096000" y="5977716"/>
            <a:ext cx="5847985" cy="318100"/>
          </a:xfrm>
          <a:prstGeom prst="rect">
            <a:avLst/>
          </a:prstGeom>
          <a:noFill/>
        </p:spPr>
        <p:txBody>
          <a:bodyPr wrap="square" rtlCol="0">
            <a:spAutoFit/>
          </a:bodyPr>
          <a:lstStyle/>
          <a:p>
            <a:pPr algn="ctr"/>
            <a:r>
              <a:rPr lang="en-US" sz="1467" dirty="0"/>
              <a:t>Connecting Out Of Reach Customer Over LTE</a:t>
            </a:r>
          </a:p>
        </p:txBody>
      </p:sp>
      <p:sp>
        <p:nvSpPr>
          <p:cNvPr id="41" name="TextBox 40"/>
          <p:cNvSpPr txBox="1"/>
          <p:nvPr/>
        </p:nvSpPr>
        <p:spPr>
          <a:xfrm>
            <a:off x="6189700" y="4361661"/>
            <a:ext cx="1828800" cy="276999"/>
          </a:xfrm>
          <a:prstGeom prst="rect">
            <a:avLst/>
          </a:prstGeom>
          <a:noFill/>
        </p:spPr>
        <p:txBody>
          <a:bodyPr wrap="square" rtlCol="0">
            <a:spAutoFit/>
          </a:bodyPr>
          <a:lstStyle/>
          <a:p>
            <a:pPr algn="ctr"/>
            <a:r>
              <a:rPr lang="en-US" sz="1200" b="1" dirty="0"/>
              <a:t>Branch</a:t>
            </a:r>
          </a:p>
        </p:txBody>
      </p:sp>
      <p:grpSp>
        <p:nvGrpSpPr>
          <p:cNvPr id="56" name="Group 55"/>
          <p:cNvGrpSpPr/>
          <p:nvPr/>
        </p:nvGrpSpPr>
        <p:grpSpPr>
          <a:xfrm>
            <a:off x="7227201" y="3838864"/>
            <a:ext cx="777039" cy="472981"/>
            <a:chOff x="4156169" y="3354388"/>
            <a:chExt cx="582779" cy="354736"/>
          </a:xfrm>
        </p:grpSpPr>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6169" y="3354388"/>
              <a:ext cx="552263" cy="327435"/>
            </a:xfrm>
            <a:prstGeom prst="rect">
              <a:avLst/>
            </a:prstGeom>
          </p:spPr>
        </p:pic>
        <p:sp>
          <p:nvSpPr>
            <p:cNvPr id="58" name="TextBox 57"/>
            <p:cNvSpPr txBox="1"/>
            <p:nvPr/>
          </p:nvSpPr>
          <p:spPr>
            <a:xfrm>
              <a:off x="4262616" y="3562881"/>
              <a:ext cx="476332" cy="146243"/>
            </a:xfrm>
            <a:prstGeom prst="rect">
              <a:avLst/>
            </a:prstGeom>
          </p:spPr>
          <p:txBody>
            <a:bodyPr wrap="none" rtlCol="0" anchor="ctr">
              <a:spAutoFit/>
            </a:bodyPr>
            <a:lstStyle/>
            <a:p>
              <a:pPr algn="ctr"/>
              <a:r>
                <a:rPr lang="en-US" sz="667" b="1" kern="0" dirty="0"/>
                <a:t>ETX-203AX-T</a:t>
              </a:r>
            </a:p>
          </p:txBody>
        </p:sp>
      </p:grpSp>
      <p:sp>
        <p:nvSpPr>
          <p:cNvPr id="36" name="TextBox 35"/>
          <p:cNvSpPr txBox="1"/>
          <p:nvPr/>
        </p:nvSpPr>
        <p:spPr>
          <a:xfrm>
            <a:off x="8922568" y="5527555"/>
            <a:ext cx="1416979" cy="254044"/>
          </a:xfrm>
          <a:prstGeom prst="rect">
            <a:avLst/>
          </a:prstGeom>
          <a:noFill/>
        </p:spPr>
        <p:txBody>
          <a:bodyPr wrap="square" rtlCol="0">
            <a:spAutoFit/>
          </a:bodyPr>
          <a:lstStyle/>
          <a:p>
            <a:pPr algn="ctr"/>
            <a:r>
              <a:rPr lang="en-US" sz="1051" dirty="0">
                <a:solidFill>
                  <a:srgbClr val="FF0000"/>
                </a:solidFill>
              </a:rPr>
              <a:t>Fixed line Connection</a:t>
            </a:r>
          </a:p>
        </p:txBody>
      </p:sp>
      <p:sp>
        <p:nvSpPr>
          <p:cNvPr id="10" name="TextBox 9"/>
          <p:cNvSpPr txBox="1"/>
          <p:nvPr/>
        </p:nvSpPr>
        <p:spPr>
          <a:xfrm>
            <a:off x="7668955" y="5359978"/>
            <a:ext cx="1095749" cy="297454"/>
          </a:xfrm>
          <a:prstGeom prst="rect">
            <a:avLst/>
          </a:prstGeom>
        </p:spPr>
        <p:txBody>
          <a:bodyPr wrap="none" rtlCol="0" anchor="ctr">
            <a:spAutoFit/>
          </a:bodyPr>
          <a:lstStyle/>
          <a:p>
            <a:r>
              <a:rPr lang="en-US" sz="1333" dirty="0"/>
              <a:t>IP/MPLS/ETH</a:t>
            </a:r>
          </a:p>
        </p:txBody>
      </p:sp>
      <p:sp>
        <p:nvSpPr>
          <p:cNvPr id="39" name="TextBox 38"/>
          <p:cNvSpPr txBox="1"/>
          <p:nvPr/>
        </p:nvSpPr>
        <p:spPr>
          <a:xfrm>
            <a:off x="7720250" y="4362133"/>
            <a:ext cx="1148543" cy="415755"/>
          </a:xfrm>
          <a:prstGeom prst="rect">
            <a:avLst/>
          </a:prstGeom>
          <a:noFill/>
        </p:spPr>
        <p:txBody>
          <a:bodyPr wrap="square" rtlCol="0">
            <a:spAutoFit/>
          </a:bodyPr>
          <a:lstStyle/>
          <a:p>
            <a:pPr algn="ctr"/>
            <a:r>
              <a:rPr lang="en-US" sz="1051" dirty="0">
                <a:solidFill>
                  <a:srgbClr val="FF0000"/>
                </a:solidFill>
              </a:rPr>
              <a:t>Fixed line Connection</a:t>
            </a:r>
          </a:p>
        </p:txBody>
      </p:sp>
      <p:sp>
        <p:nvSpPr>
          <p:cNvPr id="44" name="Rectangle 43"/>
          <p:cNvSpPr/>
          <p:nvPr/>
        </p:nvSpPr>
        <p:spPr>
          <a:xfrm>
            <a:off x="0" y="1252263"/>
            <a:ext cx="12192000" cy="406400"/>
          </a:xfrm>
          <a:prstGeom prst="rect">
            <a:avLst/>
          </a:prstGeom>
          <a:gradFill flip="none" rotWithShape="1">
            <a:gsLst>
              <a:gs pos="0">
                <a:schemeClr val="bg1">
                  <a:lumMod val="75000"/>
                </a:schemeClr>
              </a:gs>
              <a:gs pos="5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p>
        </p:txBody>
      </p:sp>
      <p:sp>
        <p:nvSpPr>
          <p:cNvPr id="45" name="Rectangle 44"/>
          <p:cNvSpPr/>
          <p:nvPr/>
        </p:nvSpPr>
        <p:spPr>
          <a:xfrm rot="5400000">
            <a:off x="-3356658" y="3343957"/>
            <a:ext cx="6870699" cy="1573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 name="Group 15"/>
          <p:cNvGrpSpPr/>
          <p:nvPr/>
        </p:nvGrpSpPr>
        <p:grpSpPr>
          <a:xfrm>
            <a:off x="1910633" y="4451848"/>
            <a:ext cx="8511095" cy="1427364"/>
            <a:chOff x="1910633" y="4398058"/>
            <a:chExt cx="8511095" cy="1427364"/>
          </a:xfrm>
        </p:grpSpPr>
        <p:pic>
          <p:nvPicPr>
            <p:cNvPr id="54" name="Picture 53" descr="Lock.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2192" y="5118517"/>
              <a:ext cx="196648" cy="196648"/>
            </a:xfrm>
            <a:prstGeom prst="rect">
              <a:avLst/>
            </a:prstGeom>
          </p:spPr>
        </p:pic>
        <p:pic>
          <p:nvPicPr>
            <p:cNvPr id="42" name="Picture 41" descr="Carrier Branch Building.png"/>
            <p:cNvPicPr>
              <a:picLocks noChangeAspect="1"/>
            </p:cNvPicPr>
            <p:nvPr/>
          </p:nvPicPr>
          <p:blipFill>
            <a:blip r:embed="rId3" cstate="print"/>
            <a:stretch>
              <a:fillRect/>
            </a:stretch>
          </p:blipFill>
          <p:spPr>
            <a:xfrm>
              <a:off x="2323959" y="4634315"/>
              <a:ext cx="968404" cy="968404"/>
            </a:xfrm>
            <a:prstGeom prst="rect">
              <a:avLst/>
            </a:prstGeom>
          </p:spPr>
        </p:pic>
        <p:sp>
          <p:nvSpPr>
            <p:cNvPr id="8" name="TextBox 7"/>
            <p:cNvSpPr txBox="1"/>
            <p:nvPr/>
          </p:nvSpPr>
          <p:spPr>
            <a:xfrm>
              <a:off x="1910633" y="5548423"/>
              <a:ext cx="1828800" cy="276999"/>
            </a:xfrm>
            <a:prstGeom prst="rect">
              <a:avLst/>
            </a:prstGeom>
            <a:noFill/>
          </p:spPr>
          <p:txBody>
            <a:bodyPr wrap="square" rtlCol="0">
              <a:spAutoFit/>
            </a:bodyPr>
            <a:lstStyle/>
            <a:p>
              <a:pPr algn="ctr"/>
              <a:r>
                <a:rPr lang="en-US" sz="1200" b="1" dirty="0"/>
                <a:t>Branch</a:t>
              </a:r>
            </a:p>
          </p:txBody>
        </p:sp>
        <p:sp>
          <p:nvSpPr>
            <p:cNvPr id="60" name="Freeform 59"/>
            <p:cNvSpPr/>
            <p:nvPr/>
          </p:nvSpPr>
          <p:spPr>
            <a:xfrm rot="754910">
              <a:off x="3853549" y="4406602"/>
              <a:ext cx="1380283" cy="982207"/>
            </a:xfrm>
            <a:custGeom>
              <a:avLst/>
              <a:gdLst>
                <a:gd name="connsiteX0" fmla="*/ 0 w 1414631"/>
                <a:gd name="connsiteY0" fmla="*/ 1070386 h 1070386"/>
                <a:gd name="connsiteX1" fmla="*/ 925158 w 1414631"/>
                <a:gd name="connsiteY1" fmla="*/ 457200 h 1070386"/>
                <a:gd name="connsiteX2" fmla="*/ 500231 w 1414631"/>
                <a:gd name="connsiteY2" fmla="*/ 607807 h 1070386"/>
                <a:gd name="connsiteX3" fmla="*/ 1414631 w 1414631"/>
                <a:gd name="connsiteY3" fmla="*/ 0 h 1070386"/>
              </a:gdLst>
              <a:ahLst/>
              <a:cxnLst>
                <a:cxn ang="0">
                  <a:pos x="connsiteX0" y="connsiteY0"/>
                </a:cxn>
                <a:cxn ang="0">
                  <a:pos x="connsiteX1" y="connsiteY1"/>
                </a:cxn>
                <a:cxn ang="0">
                  <a:pos x="connsiteX2" y="connsiteY2"/>
                </a:cxn>
                <a:cxn ang="0">
                  <a:pos x="connsiteX3" y="connsiteY3"/>
                </a:cxn>
              </a:cxnLst>
              <a:rect l="l" t="t" r="r" b="b"/>
              <a:pathLst>
                <a:path w="1414631" h="1070386">
                  <a:moveTo>
                    <a:pt x="0" y="1070386"/>
                  </a:moveTo>
                  <a:lnTo>
                    <a:pt x="925158" y="457200"/>
                  </a:lnTo>
                  <a:lnTo>
                    <a:pt x="500231" y="607807"/>
                  </a:lnTo>
                  <a:lnTo>
                    <a:pt x="1414631" y="0"/>
                  </a:lnTo>
                </a:path>
              </a:pathLst>
            </a:custGeom>
            <a:noFill/>
            <a:ln w="12700">
              <a:solidFill>
                <a:schemeClr val="accent3">
                  <a:lumMod val="60000"/>
                  <a:lumOff val="40000"/>
                </a:schemeClr>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rot="20210415">
              <a:off x="3704574" y="4685511"/>
              <a:ext cx="1319613" cy="254044"/>
            </a:xfrm>
            <a:prstGeom prst="rect">
              <a:avLst/>
            </a:prstGeom>
            <a:noFill/>
          </p:spPr>
          <p:txBody>
            <a:bodyPr wrap="square" rtlCol="0">
              <a:spAutoFit/>
            </a:bodyPr>
            <a:lstStyle/>
            <a:p>
              <a:pPr algn="ctr"/>
              <a:r>
                <a:rPr lang="en-US" sz="1051" dirty="0"/>
                <a:t>LTE Connection</a:t>
              </a:r>
            </a:p>
          </p:txBody>
        </p:sp>
        <p:sp>
          <p:nvSpPr>
            <p:cNvPr id="9" name="Freeform 8"/>
            <p:cNvSpPr/>
            <p:nvPr/>
          </p:nvSpPr>
          <p:spPr>
            <a:xfrm>
              <a:off x="3692785" y="5330697"/>
              <a:ext cx="3912728" cy="10758"/>
            </a:xfrm>
            <a:custGeom>
              <a:avLst/>
              <a:gdLst>
                <a:gd name="connsiteX0" fmla="*/ 0 w 5025813"/>
                <a:gd name="connsiteY0" fmla="*/ 616373 h 616373"/>
                <a:gd name="connsiteX1" fmla="*/ 4991946 w 5025813"/>
                <a:gd name="connsiteY1" fmla="*/ 616373 h 616373"/>
                <a:gd name="connsiteX2" fmla="*/ 4991946 w 5025813"/>
                <a:gd name="connsiteY2" fmla="*/ 0 h 616373"/>
                <a:gd name="connsiteX3" fmla="*/ 5025813 w 5025813"/>
                <a:gd name="connsiteY3" fmla="*/ 13547 h 616373"/>
                <a:gd name="connsiteX0" fmla="*/ 0 w 5025813"/>
                <a:gd name="connsiteY0" fmla="*/ 616373 h 624862"/>
                <a:gd name="connsiteX1" fmla="*/ 2934546 w 5025813"/>
                <a:gd name="connsiteY1" fmla="*/ 624862 h 624862"/>
                <a:gd name="connsiteX2" fmla="*/ 4991946 w 5025813"/>
                <a:gd name="connsiteY2" fmla="*/ 0 h 624862"/>
                <a:gd name="connsiteX3" fmla="*/ 5025813 w 5025813"/>
                <a:gd name="connsiteY3" fmla="*/ 13547 h 624862"/>
                <a:gd name="connsiteX0" fmla="*/ 0 w 4991946"/>
                <a:gd name="connsiteY0" fmla="*/ 616373 h 624862"/>
                <a:gd name="connsiteX1" fmla="*/ 2934546 w 4991946"/>
                <a:gd name="connsiteY1" fmla="*/ 624862 h 624862"/>
                <a:gd name="connsiteX2" fmla="*/ 4991946 w 4991946"/>
                <a:gd name="connsiteY2" fmla="*/ 0 h 624862"/>
                <a:gd name="connsiteX0" fmla="*/ 0 w 5135421"/>
                <a:gd name="connsiteY0" fmla="*/ 662461 h 670950"/>
                <a:gd name="connsiteX1" fmla="*/ 2934546 w 5135421"/>
                <a:gd name="connsiteY1" fmla="*/ 670950 h 670950"/>
                <a:gd name="connsiteX2" fmla="*/ 4991946 w 5135421"/>
                <a:gd name="connsiteY2" fmla="*/ 46088 h 670950"/>
                <a:gd name="connsiteX3" fmla="*/ 4959781 w 5135421"/>
                <a:gd name="connsiteY3" fmla="*/ 46779 h 670950"/>
                <a:gd name="connsiteX0" fmla="*/ 0 w 4991946"/>
                <a:gd name="connsiteY0" fmla="*/ 616373 h 624862"/>
                <a:gd name="connsiteX1" fmla="*/ 2934546 w 4991946"/>
                <a:gd name="connsiteY1" fmla="*/ 624862 h 624862"/>
                <a:gd name="connsiteX2" fmla="*/ 4991946 w 4991946"/>
                <a:gd name="connsiteY2" fmla="*/ 0 h 624862"/>
                <a:gd name="connsiteX0" fmla="*/ 0 w 2934546"/>
                <a:gd name="connsiteY0" fmla="*/ 0 h 8489"/>
                <a:gd name="connsiteX1" fmla="*/ 2934546 w 2934546"/>
                <a:gd name="connsiteY1" fmla="*/ 8489 h 8489"/>
              </a:gdLst>
              <a:ahLst/>
              <a:cxnLst>
                <a:cxn ang="0">
                  <a:pos x="connsiteX0" y="connsiteY0"/>
                </a:cxn>
                <a:cxn ang="0">
                  <a:pos x="connsiteX1" y="connsiteY1"/>
                </a:cxn>
              </a:cxnLst>
              <a:rect l="l" t="t" r="r" b="b"/>
              <a:pathLst>
                <a:path w="2934546" h="8489">
                  <a:moveTo>
                    <a:pt x="0" y="0"/>
                  </a:moveTo>
                  <a:lnTo>
                    <a:pt x="2934546" y="8489"/>
                  </a:lnTo>
                </a:path>
              </a:pathLst>
            </a:custGeom>
            <a:noFill/>
            <a:ln w="19050">
              <a:solidFill>
                <a:srgbClr val="FFC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3021593" y="5018922"/>
              <a:ext cx="777039" cy="472981"/>
              <a:chOff x="4156169" y="3354388"/>
              <a:chExt cx="582779" cy="354736"/>
            </a:xfrm>
          </p:grpSpPr>
          <p:pic>
            <p:nvPicPr>
              <p:cNvPr id="59" name="Picture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6169" y="3354388"/>
                <a:ext cx="552263" cy="327435"/>
              </a:xfrm>
              <a:prstGeom prst="rect">
                <a:avLst/>
              </a:prstGeom>
            </p:spPr>
          </p:pic>
          <p:sp>
            <p:nvSpPr>
              <p:cNvPr id="53" name="TextBox 52"/>
              <p:cNvSpPr txBox="1"/>
              <p:nvPr/>
            </p:nvSpPr>
            <p:spPr>
              <a:xfrm>
                <a:off x="4262616" y="3562881"/>
                <a:ext cx="476332" cy="146243"/>
              </a:xfrm>
              <a:prstGeom prst="rect">
                <a:avLst/>
              </a:prstGeom>
            </p:spPr>
            <p:txBody>
              <a:bodyPr wrap="none" rtlCol="0" anchor="ctr">
                <a:spAutoFit/>
              </a:bodyPr>
              <a:lstStyle/>
              <a:p>
                <a:pPr algn="ctr"/>
                <a:r>
                  <a:rPr lang="en-US" sz="667" b="1" kern="0" dirty="0"/>
                  <a:t>ETX-203AX-T</a:t>
                </a:r>
              </a:p>
            </p:txBody>
          </p:sp>
        </p:grpSp>
        <p:sp>
          <p:nvSpPr>
            <p:cNvPr id="43" name="Freeform 42"/>
            <p:cNvSpPr/>
            <p:nvPr/>
          </p:nvSpPr>
          <p:spPr>
            <a:xfrm>
              <a:off x="7569965" y="4398058"/>
              <a:ext cx="2851763" cy="967632"/>
            </a:xfrm>
            <a:custGeom>
              <a:avLst/>
              <a:gdLst>
                <a:gd name="connsiteX0" fmla="*/ 0 w 2770293"/>
                <a:gd name="connsiteY0" fmla="*/ 772160 h 772160"/>
                <a:gd name="connsiteX1" fmla="*/ 2770293 w 2770293"/>
                <a:gd name="connsiteY1" fmla="*/ 772160 h 772160"/>
                <a:gd name="connsiteX2" fmla="*/ 2770293 w 2770293"/>
                <a:gd name="connsiteY2" fmla="*/ 0 h 772160"/>
              </a:gdLst>
              <a:ahLst/>
              <a:cxnLst>
                <a:cxn ang="0">
                  <a:pos x="connsiteX0" y="connsiteY0"/>
                </a:cxn>
                <a:cxn ang="0">
                  <a:pos x="connsiteX1" y="connsiteY1"/>
                </a:cxn>
                <a:cxn ang="0">
                  <a:pos x="connsiteX2" y="connsiteY2"/>
                </a:cxn>
              </a:cxnLst>
              <a:rect l="l" t="t" r="r" b="b"/>
              <a:pathLst>
                <a:path w="2770293" h="772160">
                  <a:moveTo>
                    <a:pt x="0" y="772160"/>
                  </a:moveTo>
                  <a:lnTo>
                    <a:pt x="2770293" y="772160"/>
                  </a:lnTo>
                  <a:lnTo>
                    <a:pt x="2770293" y="0"/>
                  </a:lnTo>
                </a:path>
              </a:pathLst>
            </a:cu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6" name="Picture 85" descr="Switch.png"/>
          <p:cNvPicPr>
            <a:picLocks noChangeAspect="1"/>
          </p:cNvPicPr>
          <p:nvPr/>
        </p:nvPicPr>
        <p:blipFill>
          <a:blip r:embed="rId7" cstate="print"/>
          <a:stretch>
            <a:fillRect/>
          </a:stretch>
        </p:blipFill>
        <p:spPr>
          <a:xfrm>
            <a:off x="10215854" y="4226216"/>
            <a:ext cx="479553" cy="479553"/>
          </a:xfrm>
          <a:prstGeom prst="rect">
            <a:avLst/>
          </a:prstGeom>
        </p:spPr>
      </p:pic>
      <p:grpSp>
        <p:nvGrpSpPr>
          <p:cNvPr id="17" name="Group 16"/>
          <p:cNvGrpSpPr/>
          <p:nvPr/>
        </p:nvGrpSpPr>
        <p:grpSpPr>
          <a:xfrm>
            <a:off x="628392" y="6174635"/>
            <a:ext cx="1845324" cy="349477"/>
            <a:chOff x="628392" y="6174635"/>
            <a:chExt cx="1845324" cy="349477"/>
          </a:xfrm>
        </p:grpSpPr>
        <p:sp>
          <p:nvSpPr>
            <p:cNvPr id="46" name="Freeform 45"/>
            <p:cNvSpPr/>
            <p:nvPr/>
          </p:nvSpPr>
          <p:spPr>
            <a:xfrm rot="21104369">
              <a:off x="628392" y="6233560"/>
              <a:ext cx="1845324" cy="290552"/>
            </a:xfrm>
            <a:custGeom>
              <a:avLst/>
              <a:gdLst>
                <a:gd name="connsiteX0" fmla="*/ 0 w 5025813"/>
                <a:gd name="connsiteY0" fmla="*/ 616373 h 616373"/>
                <a:gd name="connsiteX1" fmla="*/ 4991946 w 5025813"/>
                <a:gd name="connsiteY1" fmla="*/ 616373 h 616373"/>
                <a:gd name="connsiteX2" fmla="*/ 4991946 w 5025813"/>
                <a:gd name="connsiteY2" fmla="*/ 0 h 616373"/>
                <a:gd name="connsiteX3" fmla="*/ 5025813 w 5025813"/>
                <a:gd name="connsiteY3" fmla="*/ 13547 h 616373"/>
                <a:gd name="connsiteX0" fmla="*/ 0 w 5025813"/>
                <a:gd name="connsiteY0" fmla="*/ 616373 h 624862"/>
                <a:gd name="connsiteX1" fmla="*/ 2934546 w 5025813"/>
                <a:gd name="connsiteY1" fmla="*/ 624862 h 624862"/>
                <a:gd name="connsiteX2" fmla="*/ 4991946 w 5025813"/>
                <a:gd name="connsiteY2" fmla="*/ 0 h 624862"/>
                <a:gd name="connsiteX3" fmla="*/ 5025813 w 5025813"/>
                <a:gd name="connsiteY3" fmla="*/ 13547 h 624862"/>
                <a:gd name="connsiteX0" fmla="*/ 0 w 4991946"/>
                <a:gd name="connsiteY0" fmla="*/ 616373 h 624862"/>
                <a:gd name="connsiteX1" fmla="*/ 2934546 w 4991946"/>
                <a:gd name="connsiteY1" fmla="*/ 624862 h 624862"/>
                <a:gd name="connsiteX2" fmla="*/ 4991946 w 4991946"/>
                <a:gd name="connsiteY2" fmla="*/ 0 h 624862"/>
                <a:gd name="connsiteX0" fmla="*/ 0 w 5135421"/>
                <a:gd name="connsiteY0" fmla="*/ 662461 h 670950"/>
                <a:gd name="connsiteX1" fmla="*/ 2934546 w 5135421"/>
                <a:gd name="connsiteY1" fmla="*/ 670950 h 670950"/>
                <a:gd name="connsiteX2" fmla="*/ 4991946 w 5135421"/>
                <a:gd name="connsiteY2" fmla="*/ 46088 h 670950"/>
                <a:gd name="connsiteX3" fmla="*/ 4959781 w 5135421"/>
                <a:gd name="connsiteY3" fmla="*/ 46779 h 670950"/>
                <a:gd name="connsiteX0" fmla="*/ 0 w 4991946"/>
                <a:gd name="connsiteY0" fmla="*/ 616373 h 624862"/>
                <a:gd name="connsiteX1" fmla="*/ 2934546 w 4991946"/>
                <a:gd name="connsiteY1" fmla="*/ 624862 h 624862"/>
                <a:gd name="connsiteX2" fmla="*/ 4991946 w 4991946"/>
                <a:gd name="connsiteY2" fmla="*/ 0 h 624862"/>
                <a:gd name="connsiteX0" fmla="*/ 0 w 2934546"/>
                <a:gd name="connsiteY0" fmla="*/ 0 h 8489"/>
                <a:gd name="connsiteX1" fmla="*/ 2934546 w 2934546"/>
                <a:gd name="connsiteY1" fmla="*/ 8489 h 8489"/>
                <a:gd name="connsiteX0" fmla="*/ 0 w 10000"/>
                <a:gd name="connsiteY0" fmla="*/ 0 h 10000"/>
                <a:gd name="connsiteX1" fmla="*/ 1544 w 10000"/>
                <a:gd name="connsiteY1" fmla="*/ 1499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lnTo>
                    <a:pt x="1544" y="1499"/>
                  </a:lnTo>
                  <a:cubicBezTo>
                    <a:pt x="3333" y="3333"/>
                    <a:pt x="6667" y="6667"/>
                    <a:pt x="10000" y="10000"/>
                  </a:cubicBezTo>
                </a:path>
              </a:pathLst>
            </a:custGeom>
            <a:noFill/>
            <a:ln w="19050">
              <a:solidFill>
                <a:srgbClr val="FFC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74551" y="6174635"/>
              <a:ext cx="1344705" cy="261610"/>
            </a:xfrm>
            <a:prstGeom prst="rect">
              <a:avLst/>
            </a:prstGeom>
          </p:spPr>
          <p:txBody>
            <a:bodyPr wrap="square" rtlCol="0" anchor="ctr">
              <a:spAutoFit/>
            </a:bodyPr>
            <a:lstStyle/>
            <a:p>
              <a:r>
                <a:rPr lang="en-US" sz="1100" b="1" kern="0" dirty="0" smtClean="0"/>
                <a:t>L2 tunnel over IP</a:t>
              </a:r>
            </a:p>
          </p:txBody>
        </p:sp>
      </p:grpSp>
      <p:pic>
        <p:nvPicPr>
          <p:cNvPr id="47" name="Picture 46" descr="Switch.png"/>
          <p:cNvPicPr>
            <a:picLocks noChangeAspect="1"/>
          </p:cNvPicPr>
          <p:nvPr/>
        </p:nvPicPr>
        <p:blipFill>
          <a:blip r:embed="rId7" cstate="print"/>
          <a:stretch>
            <a:fillRect/>
          </a:stretch>
        </p:blipFill>
        <p:spPr>
          <a:xfrm>
            <a:off x="7358342" y="5255391"/>
            <a:ext cx="377479" cy="377479"/>
          </a:xfrm>
          <a:prstGeom prst="rect">
            <a:avLst/>
          </a:prstGeom>
        </p:spPr>
      </p:pic>
      <p:sp>
        <p:nvSpPr>
          <p:cNvPr id="48" name="TextBox 47"/>
          <p:cNvSpPr txBox="1"/>
          <p:nvPr/>
        </p:nvSpPr>
        <p:spPr>
          <a:xfrm>
            <a:off x="7328560" y="5039405"/>
            <a:ext cx="438976" cy="276999"/>
          </a:xfrm>
          <a:prstGeom prst="rect">
            <a:avLst/>
          </a:prstGeom>
          <a:noFill/>
        </p:spPr>
        <p:txBody>
          <a:bodyPr wrap="square" rtlCol="0">
            <a:spAutoFit/>
          </a:bodyPr>
          <a:lstStyle/>
          <a:p>
            <a:pPr algn="ctr"/>
            <a:r>
              <a:rPr lang="en-US" sz="1200" b="1" dirty="0" smtClean="0"/>
              <a:t>PE</a:t>
            </a:r>
            <a:endParaRPr lang="en-US" sz="1200" b="1" dirty="0"/>
          </a:p>
        </p:txBody>
      </p:sp>
    </p:spTree>
    <p:extLst>
      <p:ext uri="{BB962C8B-B14F-4D97-AF65-F5344CB8AC3E}">
        <p14:creationId xmlns:p14="http://schemas.microsoft.com/office/powerpoint/2010/main" val="396727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42" presetClass="path" presetSubtype="0" accel="50000" decel="50000" fill="hold" grpId="0" nodeType="afterEffect">
                                  <p:stCondLst>
                                    <p:cond delay="0"/>
                                  </p:stCondLst>
                                  <p:childTnLst>
                                    <p:animMotion origin="layout" path="M -3.75E-6 4.07407E-6 L -0.19739 0.00023 " pathEditMode="relative" rAng="0" ptsTypes="AA">
                                      <p:cBhvr>
                                        <p:cTn id="17" dur="2000" fill="hold"/>
                                        <p:tgtEl>
                                          <p:spTgt spid="96"/>
                                        </p:tgtEl>
                                        <p:attrNameLst>
                                          <p:attrName>ppt_x</p:attrName>
                                          <p:attrName>ppt_y</p:attrName>
                                        </p:attrNameLst>
                                      </p:cBhvr>
                                      <p:rCtr x="-9870" y="0"/>
                                    </p:animMotion>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246294"/>
            <a:ext cx="12192000" cy="22547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6" name="Picture 35" descr="Headquarters.png"/>
          <p:cNvPicPr>
            <a:picLocks noChangeAspect="1"/>
          </p:cNvPicPr>
          <p:nvPr/>
        </p:nvPicPr>
        <p:blipFill>
          <a:blip r:embed="rId3" cstate="print"/>
          <a:stretch>
            <a:fillRect/>
          </a:stretch>
        </p:blipFill>
        <p:spPr>
          <a:xfrm>
            <a:off x="9711763" y="3576818"/>
            <a:ext cx="1071141" cy="1071141"/>
          </a:xfrm>
          <a:prstGeom prst="rect">
            <a:avLst/>
          </a:prstGeom>
        </p:spPr>
      </p:pic>
      <p:sp>
        <p:nvSpPr>
          <p:cNvPr id="29" name="Freeform 28"/>
          <p:cNvSpPr/>
          <p:nvPr/>
        </p:nvSpPr>
        <p:spPr>
          <a:xfrm>
            <a:off x="8701607" y="4446605"/>
            <a:ext cx="1185032" cy="1211065"/>
          </a:xfrm>
          <a:custGeom>
            <a:avLst/>
            <a:gdLst>
              <a:gd name="connsiteX0" fmla="*/ 0 w 1225974"/>
              <a:gd name="connsiteY0" fmla="*/ 717973 h 717973"/>
              <a:gd name="connsiteX1" fmla="*/ 1225974 w 1225974"/>
              <a:gd name="connsiteY1" fmla="*/ 717973 h 717973"/>
              <a:gd name="connsiteX2" fmla="*/ 1225974 w 1225974"/>
              <a:gd name="connsiteY2" fmla="*/ 0 h 717973"/>
              <a:gd name="connsiteX3" fmla="*/ 1090507 w 1225974"/>
              <a:gd name="connsiteY3" fmla="*/ 0 h 717973"/>
            </a:gdLst>
            <a:ahLst/>
            <a:cxnLst>
              <a:cxn ang="0">
                <a:pos x="connsiteX0" y="connsiteY0"/>
              </a:cxn>
              <a:cxn ang="0">
                <a:pos x="connsiteX1" y="connsiteY1"/>
              </a:cxn>
              <a:cxn ang="0">
                <a:pos x="connsiteX2" y="connsiteY2"/>
              </a:cxn>
              <a:cxn ang="0">
                <a:pos x="connsiteX3" y="connsiteY3"/>
              </a:cxn>
            </a:cxnLst>
            <a:rect l="l" t="t" r="r" b="b"/>
            <a:pathLst>
              <a:path w="1225974" h="717973">
                <a:moveTo>
                  <a:pt x="0" y="717973"/>
                </a:moveTo>
                <a:lnTo>
                  <a:pt x="1225974" y="717973"/>
                </a:lnTo>
                <a:lnTo>
                  <a:pt x="1225974" y="0"/>
                </a:lnTo>
                <a:lnTo>
                  <a:pt x="1090507" y="0"/>
                </a:lnTo>
              </a:path>
            </a:pathLst>
          </a:custGeom>
          <a:ln w="19050">
            <a:solidFill>
              <a:srgbClr val="4D49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30" name="Straight Connector 29"/>
          <p:cNvCxnSpPr/>
          <p:nvPr/>
        </p:nvCxnSpPr>
        <p:spPr>
          <a:xfrm>
            <a:off x="5083030" y="5674056"/>
            <a:ext cx="2816806" cy="0"/>
          </a:xfrm>
          <a:prstGeom prst="line">
            <a:avLst/>
          </a:prstGeom>
          <a:ln w="19050">
            <a:solidFill>
              <a:srgbClr val="4D4948"/>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32073" y="5674057"/>
            <a:ext cx="1416979" cy="254044"/>
          </a:xfrm>
          <a:prstGeom prst="rect">
            <a:avLst/>
          </a:prstGeom>
          <a:noFill/>
        </p:spPr>
        <p:txBody>
          <a:bodyPr wrap="square" rtlCol="0">
            <a:spAutoFit/>
          </a:bodyPr>
          <a:lstStyle/>
          <a:p>
            <a:pPr algn="ctr"/>
            <a:r>
              <a:rPr lang="en-US" sz="1051" dirty="0">
                <a:solidFill>
                  <a:srgbClr val="FF0000"/>
                </a:solidFill>
              </a:rPr>
              <a:t>Fixed line Connection</a:t>
            </a:r>
          </a:p>
        </p:txBody>
      </p:sp>
      <p:sp>
        <p:nvSpPr>
          <p:cNvPr id="27" name="Rectangle 26"/>
          <p:cNvSpPr/>
          <p:nvPr/>
        </p:nvSpPr>
        <p:spPr>
          <a:xfrm>
            <a:off x="0" y="1252263"/>
            <a:ext cx="12192000" cy="406400"/>
          </a:xfrm>
          <a:prstGeom prst="rect">
            <a:avLst/>
          </a:prstGeom>
          <a:gradFill flip="none" rotWithShape="1">
            <a:gsLst>
              <a:gs pos="0">
                <a:schemeClr val="bg1">
                  <a:lumMod val="75000"/>
                </a:schemeClr>
              </a:gs>
              <a:gs pos="50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p>
        </p:txBody>
      </p:sp>
      <p:sp>
        <p:nvSpPr>
          <p:cNvPr id="28" name="Rectangle 27"/>
          <p:cNvSpPr/>
          <p:nvPr/>
        </p:nvSpPr>
        <p:spPr>
          <a:xfrm rot="5400000">
            <a:off x="-3356658" y="3343957"/>
            <a:ext cx="6870699" cy="1573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TextBox 84"/>
          <p:cNvSpPr txBox="1"/>
          <p:nvPr/>
        </p:nvSpPr>
        <p:spPr>
          <a:xfrm>
            <a:off x="9332933" y="4632134"/>
            <a:ext cx="1828800" cy="276999"/>
          </a:xfrm>
          <a:prstGeom prst="rect">
            <a:avLst/>
          </a:prstGeom>
          <a:noFill/>
        </p:spPr>
        <p:txBody>
          <a:bodyPr wrap="square" rtlCol="0">
            <a:spAutoFit/>
          </a:bodyPr>
          <a:lstStyle/>
          <a:p>
            <a:pPr algn="ctr"/>
            <a:r>
              <a:rPr lang="en-US" sz="1200" b="1" dirty="0"/>
              <a:t>HQ</a:t>
            </a:r>
          </a:p>
        </p:txBody>
      </p:sp>
      <p:pic>
        <p:nvPicPr>
          <p:cNvPr id="86" name="Picture 85" descr="Loc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6183" y="4149044"/>
            <a:ext cx="196648" cy="196648"/>
          </a:xfrm>
          <a:prstGeom prst="rect">
            <a:avLst/>
          </a:prstGeom>
        </p:spPr>
      </p:pic>
      <p:sp>
        <p:nvSpPr>
          <p:cNvPr id="77" name="Freeform 7"/>
          <p:cNvSpPr>
            <a:spLocks/>
          </p:cNvSpPr>
          <p:nvPr/>
        </p:nvSpPr>
        <p:spPr bwMode="auto">
          <a:xfrm>
            <a:off x="5973822" y="4193302"/>
            <a:ext cx="1139580" cy="764639"/>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F3AE4A"/>
            </a:solidFill>
            <a:round/>
            <a:headEnd/>
            <a:tailEnd/>
          </a:ln>
        </p:spPr>
        <p:txBody>
          <a:bodyPr vert="horz" wrap="square" lIns="121920" tIns="60960" rIns="121920" bIns="60960" numCol="1" anchor="t" anchorCtr="0" compatLnSpc="1">
            <a:prstTxWarp prst="textNoShape">
              <a:avLst/>
            </a:prstTxWarp>
          </a:bodyPr>
          <a:lstStyle/>
          <a:p>
            <a:endParaRPr lang="en-US" sz="1333" dirty="0"/>
          </a:p>
          <a:p>
            <a:endParaRPr lang="en-US" sz="1333" dirty="0"/>
          </a:p>
          <a:p>
            <a:r>
              <a:rPr lang="en-US" sz="1333" dirty="0"/>
              <a:t>LTE Network</a:t>
            </a:r>
          </a:p>
        </p:txBody>
      </p:sp>
      <p:sp>
        <p:nvSpPr>
          <p:cNvPr id="76" name="Freeform 7"/>
          <p:cNvSpPr>
            <a:spLocks/>
          </p:cNvSpPr>
          <p:nvPr/>
        </p:nvSpPr>
        <p:spPr bwMode="auto">
          <a:xfrm>
            <a:off x="7729854" y="5044313"/>
            <a:ext cx="1139580" cy="777836"/>
          </a:xfrm>
          <a:custGeom>
            <a:avLst/>
            <a:gdLst>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8636 w 10000"/>
              <a:gd name="connsiteY12" fmla="*/ 10000 h 10000"/>
              <a:gd name="connsiteX13" fmla="*/ 10000 w 10000"/>
              <a:gd name="connsiteY13" fmla="*/ 7308 h 10000"/>
              <a:gd name="connsiteX0" fmla="*/ 10000 w 10000"/>
              <a:gd name="connsiteY0" fmla="*/ 7308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13" fmla="*/ 10000 w 10000"/>
              <a:gd name="connsiteY13" fmla="*/ 7308 h 10000"/>
              <a:gd name="connsiteX0" fmla="*/ 7589 w 10000"/>
              <a:gd name="connsiteY0" fmla="*/ 9973 h 10000"/>
              <a:gd name="connsiteX1" fmla="*/ 10000 w 10000"/>
              <a:gd name="connsiteY1" fmla="*/ 7308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8636 w 10000"/>
              <a:gd name="connsiteY3" fmla="*/ 4615 h 10000"/>
              <a:gd name="connsiteX4" fmla="*/ 6818 w 10000"/>
              <a:gd name="connsiteY4" fmla="*/ 2308 h 10000"/>
              <a:gd name="connsiteX5" fmla="*/ 5227 w 10000"/>
              <a:gd name="connsiteY5" fmla="*/ 0 h 10000"/>
              <a:gd name="connsiteX6" fmla="*/ 3864 w 10000"/>
              <a:gd name="connsiteY6" fmla="*/ 0 h 10000"/>
              <a:gd name="connsiteX7" fmla="*/ 2273 w 10000"/>
              <a:gd name="connsiteY7" fmla="*/ 2692 h 10000"/>
              <a:gd name="connsiteX8" fmla="*/ 1136 w 10000"/>
              <a:gd name="connsiteY8" fmla="*/ 4615 h 10000"/>
              <a:gd name="connsiteX9" fmla="*/ 0 w 10000"/>
              <a:gd name="connsiteY9" fmla="*/ 7308 h 10000"/>
              <a:gd name="connsiteX10" fmla="*/ 0 w 10000"/>
              <a:gd name="connsiteY10" fmla="*/ 7308 h 10000"/>
              <a:gd name="connsiteX11" fmla="*/ 1364 w 10000"/>
              <a:gd name="connsiteY11" fmla="*/ 10000 h 10000"/>
              <a:gd name="connsiteX12" fmla="*/ 7589 w 10000"/>
              <a:gd name="connsiteY12" fmla="*/ 9973 h 10000"/>
              <a:gd name="connsiteX0" fmla="*/ 7589 w 10000"/>
              <a:gd name="connsiteY0" fmla="*/ 9973 h 10000"/>
              <a:gd name="connsiteX1" fmla="*/ 8679 w 10000"/>
              <a:gd name="connsiteY1" fmla="*/ 7254 h 10000"/>
              <a:gd name="connsiteX2" fmla="*/ 8636 w 10000"/>
              <a:gd name="connsiteY2" fmla="*/ 4615 h 10000"/>
              <a:gd name="connsiteX3" fmla="*/ 6818 w 10000"/>
              <a:gd name="connsiteY3" fmla="*/ 2308 h 10000"/>
              <a:gd name="connsiteX4" fmla="*/ 5227 w 10000"/>
              <a:gd name="connsiteY4" fmla="*/ 0 h 10000"/>
              <a:gd name="connsiteX5" fmla="*/ 3864 w 10000"/>
              <a:gd name="connsiteY5" fmla="*/ 0 h 10000"/>
              <a:gd name="connsiteX6" fmla="*/ 2273 w 10000"/>
              <a:gd name="connsiteY6" fmla="*/ 2692 h 10000"/>
              <a:gd name="connsiteX7" fmla="*/ 1136 w 10000"/>
              <a:gd name="connsiteY7" fmla="*/ 4615 h 10000"/>
              <a:gd name="connsiteX8" fmla="*/ 0 w 10000"/>
              <a:gd name="connsiteY8" fmla="*/ 7308 h 10000"/>
              <a:gd name="connsiteX9" fmla="*/ 0 w 10000"/>
              <a:gd name="connsiteY9" fmla="*/ 7308 h 10000"/>
              <a:gd name="connsiteX10" fmla="*/ 1364 w 10000"/>
              <a:gd name="connsiteY10" fmla="*/ 10000 h 10000"/>
              <a:gd name="connsiteX11" fmla="*/ 7589 w 10000"/>
              <a:gd name="connsiteY11" fmla="*/ 9973 h 10000"/>
              <a:gd name="connsiteX0" fmla="*/ 7589 w 9162"/>
              <a:gd name="connsiteY0" fmla="*/ 9973 h 10000"/>
              <a:gd name="connsiteX1" fmla="*/ 8679 w 9162"/>
              <a:gd name="connsiteY1" fmla="*/ 7254 h 10000"/>
              <a:gd name="connsiteX2" fmla="*/ 7798 w 9162"/>
              <a:gd name="connsiteY2" fmla="*/ 4479 h 10000"/>
              <a:gd name="connsiteX3" fmla="*/ 6818 w 9162"/>
              <a:gd name="connsiteY3" fmla="*/ 2308 h 10000"/>
              <a:gd name="connsiteX4" fmla="*/ 5227 w 9162"/>
              <a:gd name="connsiteY4" fmla="*/ 0 h 10000"/>
              <a:gd name="connsiteX5" fmla="*/ 3864 w 9162"/>
              <a:gd name="connsiteY5" fmla="*/ 0 h 10000"/>
              <a:gd name="connsiteX6" fmla="*/ 2273 w 9162"/>
              <a:gd name="connsiteY6" fmla="*/ 2692 h 10000"/>
              <a:gd name="connsiteX7" fmla="*/ 1136 w 9162"/>
              <a:gd name="connsiteY7" fmla="*/ 4615 h 10000"/>
              <a:gd name="connsiteX8" fmla="*/ 0 w 9162"/>
              <a:gd name="connsiteY8" fmla="*/ 7308 h 10000"/>
              <a:gd name="connsiteX9" fmla="*/ 0 w 9162"/>
              <a:gd name="connsiteY9" fmla="*/ 7308 h 10000"/>
              <a:gd name="connsiteX10" fmla="*/ 1364 w 9162"/>
              <a:gd name="connsiteY10" fmla="*/ 10000 h 10000"/>
              <a:gd name="connsiteX11" fmla="*/ 7589 w 9162"/>
              <a:gd name="connsiteY11" fmla="*/ 9973 h 10000"/>
              <a:gd name="connsiteX0" fmla="*/ 8283 w 9854"/>
              <a:gd name="connsiteY0" fmla="*/ 9973 h 10000"/>
              <a:gd name="connsiteX1" fmla="*/ 9473 w 9854"/>
              <a:gd name="connsiteY1" fmla="*/ 7254 h 10000"/>
              <a:gd name="connsiteX2" fmla="*/ 8230 w 9854"/>
              <a:gd name="connsiteY2" fmla="*/ 4533 h 10000"/>
              <a:gd name="connsiteX3" fmla="*/ 7442 w 9854"/>
              <a:gd name="connsiteY3" fmla="*/ 2308 h 10000"/>
              <a:gd name="connsiteX4" fmla="*/ 5705 w 9854"/>
              <a:gd name="connsiteY4" fmla="*/ 0 h 10000"/>
              <a:gd name="connsiteX5" fmla="*/ 4217 w 9854"/>
              <a:gd name="connsiteY5" fmla="*/ 0 h 10000"/>
              <a:gd name="connsiteX6" fmla="*/ 2481 w 9854"/>
              <a:gd name="connsiteY6" fmla="*/ 2692 h 10000"/>
              <a:gd name="connsiteX7" fmla="*/ 1240 w 9854"/>
              <a:gd name="connsiteY7" fmla="*/ 4615 h 10000"/>
              <a:gd name="connsiteX8" fmla="*/ 0 w 9854"/>
              <a:gd name="connsiteY8" fmla="*/ 7308 h 10000"/>
              <a:gd name="connsiteX9" fmla="*/ 0 w 9854"/>
              <a:gd name="connsiteY9" fmla="*/ 7308 h 10000"/>
              <a:gd name="connsiteX10" fmla="*/ 1489 w 9854"/>
              <a:gd name="connsiteY10" fmla="*/ 10000 h 10000"/>
              <a:gd name="connsiteX11" fmla="*/ 8283 w 9854"/>
              <a:gd name="connsiteY11" fmla="*/ 9973 h 10000"/>
              <a:gd name="connsiteX0" fmla="*/ 8406 w 10000"/>
              <a:gd name="connsiteY0" fmla="*/ 9973 h 10000"/>
              <a:gd name="connsiteX1" fmla="*/ 9613 w 10000"/>
              <a:gd name="connsiteY1" fmla="*/ 7254 h 10000"/>
              <a:gd name="connsiteX2" fmla="*/ 8352 w 10000"/>
              <a:gd name="connsiteY2" fmla="*/ 4533 h 10000"/>
              <a:gd name="connsiteX3" fmla="*/ 7552 w 10000"/>
              <a:gd name="connsiteY3" fmla="*/ 2308 h 10000"/>
              <a:gd name="connsiteX4" fmla="*/ 5790 w 10000"/>
              <a:gd name="connsiteY4" fmla="*/ 0 h 10000"/>
              <a:gd name="connsiteX5" fmla="*/ 4279 w 10000"/>
              <a:gd name="connsiteY5" fmla="*/ 0 h 10000"/>
              <a:gd name="connsiteX6" fmla="*/ 2518 w 10000"/>
              <a:gd name="connsiteY6" fmla="*/ 2692 h 10000"/>
              <a:gd name="connsiteX7" fmla="*/ 1258 w 10000"/>
              <a:gd name="connsiteY7" fmla="*/ 4615 h 10000"/>
              <a:gd name="connsiteX8" fmla="*/ 0 w 10000"/>
              <a:gd name="connsiteY8" fmla="*/ 7308 h 10000"/>
              <a:gd name="connsiteX9" fmla="*/ 0 w 10000"/>
              <a:gd name="connsiteY9" fmla="*/ 7308 h 10000"/>
              <a:gd name="connsiteX10" fmla="*/ 1511 w 10000"/>
              <a:gd name="connsiteY10" fmla="*/ 10000 h 10000"/>
              <a:gd name="connsiteX11" fmla="*/ 8406 w 10000"/>
              <a:gd name="connsiteY11" fmla="*/ 9973 h 10000"/>
              <a:gd name="connsiteX0" fmla="*/ 8103 w 9863"/>
              <a:gd name="connsiteY0" fmla="*/ 10000 h 10000"/>
              <a:gd name="connsiteX1" fmla="*/ 9613 w 9863"/>
              <a:gd name="connsiteY1" fmla="*/ 7254 h 10000"/>
              <a:gd name="connsiteX2" fmla="*/ 8352 w 9863"/>
              <a:gd name="connsiteY2" fmla="*/ 4533 h 10000"/>
              <a:gd name="connsiteX3" fmla="*/ 7552 w 9863"/>
              <a:gd name="connsiteY3" fmla="*/ 2308 h 10000"/>
              <a:gd name="connsiteX4" fmla="*/ 5790 w 9863"/>
              <a:gd name="connsiteY4" fmla="*/ 0 h 10000"/>
              <a:gd name="connsiteX5" fmla="*/ 4279 w 9863"/>
              <a:gd name="connsiteY5" fmla="*/ 0 h 10000"/>
              <a:gd name="connsiteX6" fmla="*/ 2518 w 9863"/>
              <a:gd name="connsiteY6" fmla="*/ 2692 h 10000"/>
              <a:gd name="connsiteX7" fmla="*/ 1258 w 9863"/>
              <a:gd name="connsiteY7" fmla="*/ 4615 h 10000"/>
              <a:gd name="connsiteX8" fmla="*/ 0 w 9863"/>
              <a:gd name="connsiteY8" fmla="*/ 7308 h 10000"/>
              <a:gd name="connsiteX9" fmla="*/ 0 w 9863"/>
              <a:gd name="connsiteY9" fmla="*/ 7308 h 10000"/>
              <a:gd name="connsiteX10" fmla="*/ 1511 w 9863"/>
              <a:gd name="connsiteY10" fmla="*/ 10000 h 10000"/>
              <a:gd name="connsiteX11" fmla="*/ 8103 w 9863"/>
              <a:gd name="connsiteY11" fmla="*/ 10000 h 10000"/>
              <a:gd name="connsiteX0" fmla="*/ 8216 w 10000"/>
              <a:gd name="connsiteY0" fmla="*/ 10000 h 10000"/>
              <a:gd name="connsiteX1" fmla="*/ 9747 w 10000"/>
              <a:gd name="connsiteY1" fmla="*/ 7254 h 10000"/>
              <a:gd name="connsiteX2" fmla="*/ 8468 w 10000"/>
              <a:gd name="connsiteY2" fmla="*/ 4533 h 10000"/>
              <a:gd name="connsiteX3" fmla="*/ 7657 w 10000"/>
              <a:gd name="connsiteY3" fmla="*/ 2308 h 10000"/>
              <a:gd name="connsiteX4" fmla="*/ 5870 w 10000"/>
              <a:gd name="connsiteY4" fmla="*/ 0 h 10000"/>
              <a:gd name="connsiteX5" fmla="*/ 4338 w 10000"/>
              <a:gd name="connsiteY5" fmla="*/ 0 h 10000"/>
              <a:gd name="connsiteX6" fmla="*/ 2553 w 10000"/>
              <a:gd name="connsiteY6" fmla="*/ 2692 h 10000"/>
              <a:gd name="connsiteX7" fmla="*/ 1275 w 10000"/>
              <a:gd name="connsiteY7" fmla="*/ 4615 h 10000"/>
              <a:gd name="connsiteX8" fmla="*/ 0 w 10000"/>
              <a:gd name="connsiteY8" fmla="*/ 7308 h 10000"/>
              <a:gd name="connsiteX9" fmla="*/ 0 w 10000"/>
              <a:gd name="connsiteY9" fmla="*/ 7308 h 10000"/>
              <a:gd name="connsiteX10" fmla="*/ 1532 w 10000"/>
              <a:gd name="connsiteY10" fmla="*/ 10000 h 10000"/>
              <a:gd name="connsiteX11" fmla="*/ 8216 w 10000"/>
              <a:gd name="connsiteY11" fmla="*/ 10000 h 10000"/>
              <a:gd name="connsiteX0" fmla="*/ 8216 w 9747"/>
              <a:gd name="connsiteY0" fmla="*/ 10000 h 10000"/>
              <a:gd name="connsiteX1" fmla="*/ 9747 w 9747"/>
              <a:gd name="connsiteY1" fmla="*/ 7254 h 10000"/>
              <a:gd name="connsiteX2" fmla="*/ 8468 w 9747"/>
              <a:gd name="connsiteY2" fmla="*/ 4533 h 10000"/>
              <a:gd name="connsiteX3" fmla="*/ 7657 w 9747"/>
              <a:gd name="connsiteY3" fmla="*/ 2308 h 10000"/>
              <a:gd name="connsiteX4" fmla="*/ 5870 w 9747"/>
              <a:gd name="connsiteY4" fmla="*/ 0 h 10000"/>
              <a:gd name="connsiteX5" fmla="*/ 4338 w 9747"/>
              <a:gd name="connsiteY5" fmla="*/ 0 h 10000"/>
              <a:gd name="connsiteX6" fmla="*/ 2553 w 9747"/>
              <a:gd name="connsiteY6" fmla="*/ 2692 h 10000"/>
              <a:gd name="connsiteX7" fmla="*/ 1275 w 9747"/>
              <a:gd name="connsiteY7" fmla="*/ 4615 h 10000"/>
              <a:gd name="connsiteX8" fmla="*/ 0 w 9747"/>
              <a:gd name="connsiteY8" fmla="*/ 7308 h 10000"/>
              <a:gd name="connsiteX9" fmla="*/ 0 w 9747"/>
              <a:gd name="connsiteY9" fmla="*/ 7308 h 10000"/>
              <a:gd name="connsiteX10" fmla="*/ 1532 w 9747"/>
              <a:gd name="connsiteY10" fmla="*/ 10000 h 10000"/>
              <a:gd name="connsiteX11" fmla="*/ 8216 w 9747"/>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856 w 10000"/>
              <a:gd name="connsiteY3" fmla="*/ 2308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22 w 10000"/>
              <a:gd name="connsiteY4" fmla="*/ 0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 name="connsiteX0" fmla="*/ 8429 w 10000"/>
              <a:gd name="connsiteY0" fmla="*/ 10000 h 10000"/>
              <a:gd name="connsiteX1" fmla="*/ 10000 w 10000"/>
              <a:gd name="connsiteY1" fmla="*/ 7254 h 10000"/>
              <a:gd name="connsiteX2" fmla="*/ 8688 w 10000"/>
              <a:gd name="connsiteY2" fmla="*/ 4533 h 10000"/>
              <a:gd name="connsiteX3" fmla="*/ 7540 w 10000"/>
              <a:gd name="connsiteY3" fmla="*/ 2362 h 10000"/>
              <a:gd name="connsiteX4" fmla="*/ 6003 w 10000"/>
              <a:gd name="connsiteY4" fmla="*/ 82 h 10000"/>
              <a:gd name="connsiteX5" fmla="*/ 4451 w 10000"/>
              <a:gd name="connsiteY5" fmla="*/ 0 h 10000"/>
              <a:gd name="connsiteX6" fmla="*/ 2619 w 10000"/>
              <a:gd name="connsiteY6" fmla="*/ 2692 h 10000"/>
              <a:gd name="connsiteX7" fmla="*/ 1308 w 10000"/>
              <a:gd name="connsiteY7" fmla="*/ 4615 h 10000"/>
              <a:gd name="connsiteX8" fmla="*/ 0 w 10000"/>
              <a:gd name="connsiteY8" fmla="*/ 7308 h 10000"/>
              <a:gd name="connsiteX9" fmla="*/ 0 w 10000"/>
              <a:gd name="connsiteY9" fmla="*/ 7308 h 10000"/>
              <a:gd name="connsiteX10" fmla="*/ 1572 w 10000"/>
              <a:gd name="connsiteY10" fmla="*/ 10000 h 10000"/>
              <a:gd name="connsiteX11" fmla="*/ 8429 w 10000"/>
              <a:gd name="connsiteY11"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8429" y="10000"/>
                </a:moveTo>
                <a:cubicBezTo>
                  <a:pt x="9623" y="9932"/>
                  <a:pt x="9985" y="8392"/>
                  <a:pt x="10000" y="7254"/>
                </a:cubicBezTo>
                <a:cubicBezTo>
                  <a:pt x="10000" y="7254"/>
                  <a:pt x="9888" y="4533"/>
                  <a:pt x="8688" y="4533"/>
                </a:cubicBezTo>
                <a:cubicBezTo>
                  <a:pt x="8652" y="3301"/>
                  <a:pt x="8096" y="2397"/>
                  <a:pt x="7540" y="2362"/>
                </a:cubicBezTo>
                <a:cubicBezTo>
                  <a:pt x="7278" y="1592"/>
                  <a:pt x="7184" y="55"/>
                  <a:pt x="6003" y="82"/>
                </a:cubicBezTo>
                <a:lnTo>
                  <a:pt x="4451" y="0"/>
                </a:lnTo>
                <a:cubicBezTo>
                  <a:pt x="4451" y="0"/>
                  <a:pt x="2880" y="0"/>
                  <a:pt x="2619" y="2692"/>
                </a:cubicBezTo>
                <a:cubicBezTo>
                  <a:pt x="2356" y="2692"/>
                  <a:pt x="1308" y="2692"/>
                  <a:pt x="1308" y="4615"/>
                </a:cubicBezTo>
                <a:cubicBezTo>
                  <a:pt x="785" y="4615"/>
                  <a:pt x="0" y="5000"/>
                  <a:pt x="0" y="7308"/>
                </a:cubicBezTo>
                <a:lnTo>
                  <a:pt x="0" y="7308"/>
                </a:lnTo>
                <a:cubicBezTo>
                  <a:pt x="0" y="7308"/>
                  <a:pt x="0" y="10000"/>
                  <a:pt x="1572" y="10000"/>
                </a:cubicBezTo>
                <a:lnTo>
                  <a:pt x="8429" y="10000"/>
                </a:lnTo>
                <a:close/>
              </a:path>
            </a:pathLst>
          </a:custGeom>
          <a:solidFill>
            <a:schemeClr val="bg1"/>
          </a:solidFill>
          <a:ln w="38100">
            <a:solidFill>
              <a:srgbClr val="969594"/>
            </a:solidFill>
            <a:round/>
            <a:headEnd/>
            <a:tailEnd/>
          </a:ln>
        </p:spPr>
        <p:txBody>
          <a:bodyPr vert="horz" wrap="square" lIns="121920" tIns="60960" rIns="121920" bIns="60960" numCol="1" anchor="t" anchorCtr="0" compatLnSpc="1">
            <a:prstTxWarp prst="textNoShape">
              <a:avLst/>
            </a:prstTxWarp>
          </a:bodyPr>
          <a:lstStyle/>
          <a:p>
            <a:endParaRPr lang="en-US" sz="1200" dirty="0"/>
          </a:p>
          <a:p>
            <a:endParaRPr lang="en-US" sz="1200" dirty="0"/>
          </a:p>
        </p:txBody>
      </p:sp>
      <p:sp>
        <p:nvSpPr>
          <p:cNvPr id="6" name="Text Placeholder 5"/>
          <p:cNvSpPr>
            <a:spLocks noGrp="1"/>
          </p:cNvSpPr>
          <p:nvPr>
            <p:ph type="body" sz="quarter" idx="10"/>
          </p:nvPr>
        </p:nvSpPr>
        <p:spPr>
          <a:xfrm>
            <a:off x="467489" y="1393512"/>
            <a:ext cx="9352872" cy="2042056"/>
          </a:xfrm>
        </p:spPr>
        <p:txBody>
          <a:bodyPr/>
          <a:lstStyle/>
          <a:p>
            <a:pPr marL="306910" indent="-306910"/>
            <a:r>
              <a:rPr lang="en-US" sz="2133" dirty="0" smtClean="0"/>
              <a:t>Value </a:t>
            </a:r>
            <a:r>
              <a:rPr lang="en-US" sz="2133" dirty="0"/>
              <a:t>add Services e.g. load balancing</a:t>
            </a:r>
          </a:p>
          <a:p>
            <a:pPr marL="306910" indent="-306910"/>
            <a:r>
              <a:rPr lang="en-US" sz="2133" dirty="0"/>
              <a:t>Fallback to improve service availability </a:t>
            </a:r>
          </a:p>
          <a:p>
            <a:pPr marL="306910" indent="-306910"/>
            <a:r>
              <a:rPr lang="en-US" sz="2133" dirty="0"/>
              <a:t>Fully interoperable with on-net EADs (Y.1731, Y.1564, E-LINE, E-LAN,.. )</a:t>
            </a:r>
          </a:p>
          <a:p>
            <a:pPr marL="306910" indent="-306910"/>
            <a:endParaRPr lang="en-US" sz="2133" dirty="0"/>
          </a:p>
        </p:txBody>
      </p:sp>
      <p:sp>
        <p:nvSpPr>
          <p:cNvPr id="5" name="Title 4"/>
          <p:cNvSpPr>
            <a:spLocks noGrp="1"/>
          </p:cNvSpPr>
          <p:nvPr>
            <p:ph type="title"/>
          </p:nvPr>
        </p:nvSpPr>
        <p:spPr/>
        <p:txBody>
          <a:bodyPr/>
          <a:lstStyle/>
          <a:p>
            <a:r>
              <a:rPr lang="en-US" dirty="0" smtClean="0">
                <a:solidFill>
                  <a:schemeClr val="accent4"/>
                </a:solidFill>
              </a:rPr>
              <a:t>Setting New Customer Site Using LTE/BB</a:t>
            </a:r>
            <a:endParaRPr lang="en-US" dirty="0">
              <a:solidFill>
                <a:schemeClr val="accent4"/>
              </a:solidFill>
            </a:endParaRPr>
          </a:p>
        </p:txBody>
      </p:sp>
      <p:sp>
        <p:nvSpPr>
          <p:cNvPr id="60" name="Freeform 59"/>
          <p:cNvSpPr/>
          <p:nvPr/>
        </p:nvSpPr>
        <p:spPr>
          <a:xfrm>
            <a:off x="5188973" y="4661535"/>
            <a:ext cx="564904" cy="637983"/>
          </a:xfrm>
          <a:custGeom>
            <a:avLst/>
            <a:gdLst>
              <a:gd name="connsiteX0" fmla="*/ 0 w 1414631"/>
              <a:gd name="connsiteY0" fmla="*/ 1070386 h 1070386"/>
              <a:gd name="connsiteX1" fmla="*/ 925158 w 1414631"/>
              <a:gd name="connsiteY1" fmla="*/ 457200 h 1070386"/>
              <a:gd name="connsiteX2" fmla="*/ 500231 w 1414631"/>
              <a:gd name="connsiteY2" fmla="*/ 607807 h 1070386"/>
              <a:gd name="connsiteX3" fmla="*/ 1414631 w 1414631"/>
              <a:gd name="connsiteY3" fmla="*/ 0 h 1070386"/>
            </a:gdLst>
            <a:ahLst/>
            <a:cxnLst>
              <a:cxn ang="0">
                <a:pos x="connsiteX0" y="connsiteY0"/>
              </a:cxn>
              <a:cxn ang="0">
                <a:pos x="connsiteX1" y="connsiteY1"/>
              </a:cxn>
              <a:cxn ang="0">
                <a:pos x="connsiteX2" y="connsiteY2"/>
              </a:cxn>
              <a:cxn ang="0">
                <a:pos x="connsiteX3" y="connsiteY3"/>
              </a:cxn>
            </a:cxnLst>
            <a:rect l="l" t="t" r="r" b="b"/>
            <a:pathLst>
              <a:path w="1414631" h="1070386">
                <a:moveTo>
                  <a:pt x="0" y="1070386"/>
                </a:moveTo>
                <a:lnTo>
                  <a:pt x="925158" y="457200"/>
                </a:lnTo>
                <a:lnTo>
                  <a:pt x="500231" y="607807"/>
                </a:lnTo>
                <a:lnTo>
                  <a:pt x="1414631" y="0"/>
                </a:lnTo>
              </a:path>
            </a:pathLst>
          </a:custGeom>
          <a:noFill/>
          <a:ln w="12700">
            <a:solidFill>
              <a:schemeClr val="accent3">
                <a:lumMod val="60000"/>
                <a:lumOff val="40000"/>
              </a:schemeClr>
            </a:solidFill>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rot="18986611">
            <a:off x="4899574" y="4912128"/>
            <a:ext cx="1319613" cy="254044"/>
          </a:xfrm>
          <a:prstGeom prst="rect">
            <a:avLst/>
          </a:prstGeom>
          <a:noFill/>
        </p:spPr>
        <p:txBody>
          <a:bodyPr wrap="square" rtlCol="0">
            <a:spAutoFit/>
          </a:bodyPr>
          <a:lstStyle/>
          <a:p>
            <a:pPr algn="ctr"/>
            <a:r>
              <a:rPr lang="en-US" sz="1051" dirty="0"/>
              <a:t>LTE Connection</a:t>
            </a:r>
          </a:p>
        </p:txBody>
      </p:sp>
      <p:sp>
        <p:nvSpPr>
          <p:cNvPr id="96" name="TextBox 95"/>
          <p:cNvSpPr txBox="1"/>
          <p:nvPr/>
        </p:nvSpPr>
        <p:spPr>
          <a:xfrm>
            <a:off x="6451944" y="6060736"/>
            <a:ext cx="2555819" cy="318100"/>
          </a:xfrm>
          <a:prstGeom prst="rect">
            <a:avLst/>
          </a:prstGeom>
          <a:noFill/>
        </p:spPr>
        <p:txBody>
          <a:bodyPr wrap="square" rtlCol="0">
            <a:spAutoFit/>
          </a:bodyPr>
          <a:lstStyle/>
          <a:p>
            <a:pPr algn="ctr"/>
            <a:r>
              <a:rPr lang="en-US" sz="1467" dirty="0"/>
              <a:t>Service Protection Over LTE</a:t>
            </a:r>
          </a:p>
        </p:txBody>
      </p:sp>
      <p:sp>
        <p:nvSpPr>
          <p:cNvPr id="104" name="Freeform 103"/>
          <p:cNvSpPr/>
          <p:nvPr/>
        </p:nvSpPr>
        <p:spPr>
          <a:xfrm>
            <a:off x="5083030" y="4535975"/>
            <a:ext cx="2646824" cy="1038338"/>
          </a:xfrm>
          <a:custGeom>
            <a:avLst/>
            <a:gdLst>
              <a:gd name="connsiteX0" fmla="*/ 0 w 3614569"/>
              <a:gd name="connsiteY0" fmla="*/ 1129553 h 1129553"/>
              <a:gd name="connsiteX1" fmla="*/ 1387736 w 3614569"/>
              <a:gd name="connsiteY1" fmla="*/ 376518 h 1129553"/>
              <a:gd name="connsiteX2" fmla="*/ 2716306 w 3614569"/>
              <a:gd name="connsiteY2" fmla="*/ 215153 h 1129553"/>
              <a:gd name="connsiteX3" fmla="*/ 3614569 w 3614569"/>
              <a:gd name="connsiteY3" fmla="*/ 0 h 1129553"/>
              <a:gd name="connsiteX0" fmla="*/ 0 w 3614569"/>
              <a:gd name="connsiteY0" fmla="*/ 1129553 h 1129553"/>
              <a:gd name="connsiteX1" fmla="*/ 1387736 w 3614569"/>
              <a:gd name="connsiteY1" fmla="*/ 376518 h 1129553"/>
              <a:gd name="connsiteX2" fmla="*/ 2707276 w 3614569"/>
              <a:gd name="connsiteY2" fmla="*/ 97748 h 1129553"/>
              <a:gd name="connsiteX3" fmla="*/ 3614569 w 3614569"/>
              <a:gd name="connsiteY3" fmla="*/ 0 h 1129553"/>
              <a:gd name="connsiteX0" fmla="*/ 0 w 3614569"/>
              <a:gd name="connsiteY0" fmla="*/ 1129553 h 1129553"/>
              <a:gd name="connsiteX1" fmla="*/ 1432892 w 3614569"/>
              <a:gd name="connsiteY1" fmla="*/ 286208 h 1129553"/>
              <a:gd name="connsiteX2" fmla="*/ 2707276 w 3614569"/>
              <a:gd name="connsiteY2" fmla="*/ 97748 h 1129553"/>
              <a:gd name="connsiteX3" fmla="*/ 3614569 w 3614569"/>
              <a:gd name="connsiteY3" fmla="*/ 0 h 1129553"/>
              <a:gd name="connsiteX0" fmla="*/ 0 w 3614569"/>
              <a:gd name="connsiteY0" fmla="*/ 1129553 h 1129553"/>
              <a:gd name="connsiteX1" fmla="*/ 1432892 w 3614569"/>
              <a:gd name="connsiteY1" fmla="*/ 286208 h 1129553"/>
              <a:gd name="connsiteX2" fmla="*/ 2707276 w 3614569"/>
              <a:gd name="connsiteY2" fmla="*/ 61624 h 1129553"/>
              <a:gd name="connsiteX3" fmla="*/ 3614569 w 3614569"/>
              <a:gd name="connsiteY3" fmla="*/ 0 h 1129553"/>
              <a:gd name="connsiteX0" fmla="*/ 0 w 3614569"/>
              <a:gd name="connsiteY0" fmla="*/ 1129553 h 1129553"/>
              <a:gd name="connsiteX1" fmla="*/ 1432892 w 3614569"/>
              <a:gd name="connsiteY1" fmla="*/ 286208 h 1129553"/>
              <a:gd name="connsiteX2" fmla="*/ 2707276 w 3614569"/>
              <a:gd name="connsiteY2" fmla="*/ 61624 h 1129553"/>
              <a:gd name="connsiteX3" fmla="*/ 3614569 w 3614569"/>
              <a:gd name="connsiteY3" fmla="*/ 0 h 1129553"/>
              <a:gd name="connsiteX0" fmla="*/ 0 w 3614569"/>
              <a:gd name="connsiteY0" fmla="*/ 1129553 h 1129553"/>
              <a:gd name="connsiteX1" fmla="*/ 1432892 w 3614569"/>
              <a:gd name="connsiteY1" fmla="*/ 286208 h 1129553"/>
              <a:gd name="connsiteX2" fmla="*/ 2707276 w 3614569"/>
              <a:gd name="connsiteY2" fmla="*/ 61624 h 1129553"/>
              <a:gd name="connsiteX3" fmla="*/ 3614569 w 3614569"/>
              <a:gd name="connsiteY3" fmla="*/ 0 h 1129553"/>
              <a:gd name="connsiteX0" fmla="*/ 0 w 3614569"/>
              <a:gd name="connsiteY0" fmla="*/ 1129553 h 1129553"/>
              <a:gd name="connsiteX1" fmla="*/ 1432892 w 3614569"/>
              <a:gd name="connsiteY1" fmla="*/ 286208 h 1129553"/>
              <a:gd name="connsiteX2" fmla="*/ 2707276 w 3614569"/>
              <a:gd name="connsiteY2" fmla="*/ 61624 h 1129553"/>
              <a:gd name="connsiteX3" fmla="*/ 3614569 w 3614569"/>
              <a:gd name="connsiteY3" fmla="*/ 0 h 1129553"/>
              <a:gd name="connsiteX0" fmla="*/ 0 w 3614569"/>
              <a:gd name="connsiteY0" fmla="*/ 1140952 h 1140952"/>
              <a:gd name="connsiteX1" fmla="*/ 1432892 w 3614569"/>
              <a:gd name="connsiteY1" fmla="*/ 297607 h 1140952"/>
              <a:gd name="connsiteX2" fmla="*/ 2662120 w 3614569"/>
              <a:gd name="connsiteY2" fmla="*/ 27868 h 1140952"/>
              <a:gd name="connsiteX3" fmla="*/ 3614569 w 3614569"/>
              <a:gd name="connsiteY3" fmla="*/ 11399 h 1140952"/>
              <a:gd name="connsiteX0" fmla="*/ 0 w 3614569"/>
              <a:gd name="connsiteY0" fmla="*/ 1140952 h 1140952"/>
              <a:gd name="connsiteX1" fmla="*/ 1478047 w 3614569"/>
              <a:gd name="connsiteY1" fmla="*/ 225357 h 1140952"/>
              <a:gd name="connsiteX2" fmla="*/ 2662120 w 3614569"/>
              <a:gd name="connsiteY2" fmla="*/ 27868 h 1140952"/>
              <a:gd name="connsiteX3" fmla="*/ 3614569 w 3614569"/>
              <a:gd name="connsiteY3" fmla="*/ 11399 h 1140952"/>
              <a:gd name="connsiteX0" fmla="*/ 0 w 3614569"/>
              <a:gd name="connsiteY0" fmla="*/ 1140952 h 1140952"/>
              <a:gd name="connsiteX1" fmla="*/ 1478047 w 3614569"/>
              <a:gd name="connsiteY1" fmla="*/ 225357 h 1140952"/>
              <a:gd name="connsiteX2" fmla="*/ 2662120 w 3614569"/>
              <a:gd name="connsiteY2" fmla="*/ 27868 h 1140952"/>
              <a:gd name="connsiteX3" fmla="*/ 3614569 w 3614569"/>
              <a:gd name="connsiteY3" fmla="*/ 11399 h 1140952"/>
              <a:gd name="connsiteX0" fmla="*/ 0 w 3614569"/>
              <a:gd name="connsiteY0" fmla="*/ 1140952 h 1140952"/>
              <a:gd name="connsiteX1" fmla="*/ 1478047 w 3614569"/>
              <a:gd name="connsiteY1" fmla="*/ 225357 h 1140952"/>
              <a:gd name="connsiteX2" fmla="*/ 2662120 w 3614569"/>
              <a:gd name="connsiteY2" fmla="*/ 27868 h 1140952"/>
              <a:gd name="connsiteX3" fmla="*/ 3614569 w 3614569"/>
              <a:gd name="connsiteY3" fmla="*/ 11399 h 1140952"/>
              <a:gd name="connsiteX0" fmla="*/ 0 w 3614569"/>
              <a:gd name="connsiteY0" fmla="*/ 1140952 h 1140952"/>
              <a:gd name="connsiteX1" fmla="*/ 1478047 w 3614569"/>
              <a:gd name="connsiteY1" fmla="*/ 225357 h 1140952"/>
              <a:gd name="connsiteX2" fmla="*/ 2662120 w 3614569"/>
              <a:gd name="connsiteY2" fmla="*/ 27868 h 1140952"/>
              <a:gd name="connsiteX3" fmla="*/ 3614569 w 3614569"/>
              <a:gd name="connsiteY3" fmla="*/ 11399 h 1140952"/>
              <a:gd name="connsiteX0" fmla="*/ 0 w 3614569"/>
              <a:gd name="connsiteY0" fmla="*/ 1129553 h 1129553"/>
              <a:gd name="connsiteX1" fmla="*/ 1478047 w 3614569"/>
              <a:gd name="connsiteY1" fmla="*/ 213958 h 1129553"/>
              <a:gd name="connsiteX2" fmla="*/ 2662120 w 3614569"/>
              <a:gd name="connsiteY2" fmla="*/ 16469 h 1129553"/>
              <a:gd name="connsiteX3" fmla="*/ 3614569 w 3614569"/>
              <a:gd name="connsiteY3" fmla="*/ 0 h 1129553"/>
              <a:gd name="connsiteX0" fmla="*/ 0 w 3614569"/>
              <a:gd name="connsiteY0" fmla="*/ 1131150 h 1131150"/>
              <a:gd name="connsiteX1" fmla="*/ 1478047 w 3614569"/>
              <a:gd name="connsiteY1" fmla="*/ 215555 h 1131150"/>
              <a:gd name="connsiteX2" fmla="*/ 2716306 w 3614569"/>
              <a:gd name="connsiteY2" fmla="*/ 5 h 1131150"/>
              <a:gd name="connsiteX3" fmla="*/ 3614569 w 3614569"/>
              <a:gd name="connsiteY3" fmla="*/ 1597 h 1131150"/>
              <a:gd name="connsiteX0" fmla="*/ 0 w 3614569"/>
              <a:gd name="connsiteY0" fmla="*/ 1131150 h 1131150"/>
              <a:gd name="connsiteX1" fmla="*/ 1478047 w 3614569"/>
              <a:gd name="connsiteY1" fmla="*/ 215555 h 1131150"/>
              <a:gd name="connsiteX2" fmla="*/ 2716306 w 3614569"/>
              <a:gd name="connsiteY2" fmla="*/ 5 h 1131150"/>
              <a:gd name="connsiteX3" fmla="*/ 3614569 w 3614569"/>
              <a:gd name="connsiteY3" fmla="*/ 1083947 h 1131150"/>
              <a:gd name="connsiteX0" fmla="*/ 0 w 3614569"/>
              <a:gd name="connsiteY0" fmla="*/ 1038337 h 1038337"/>
              <a:gd name="connsiteX1" fmla="*/ 1478047 w 3614569"/>
              <a:gd name="connsiteY1" fmla="*/ 122742 h 1038337"/>
              <a:gd name="connsiteX2" fmla="*/ 2193879 w 3614569"/>
              <a:gd name="connsiteY2" fmla="*/ 9829 h 1038337"/>
              <a:gd name="connsiteX3" fmla="*/ 3614569 w 3614569"/>
              <a:gd name="connsiteY3" fmla="*/ 991134 h 1038337"/>
            </a:gdLst>
            <a:ahLst/>
            <a:cxnLst>
              <a:cxn ang="0">
                <a:pos x="connsiteX0" y="connsiteY0"/>
              </a:cxn>
              <a:cxn ang="0">
                <a:pos x="connsiteX1" y="connsiteY1"/>
              </a:cxn>
              <a:cxn ang="0">
                <a:pos x="connsiteX2" y="connsiteY2"/>
              </a:cxn>
              <a:cxn ang="0">
                <a:pos x="connsiteX3" y="connsiteY3"/>
              </a:cxn>
            </a:cxnLst>
            <a:rect l="l" t="t" r="r" b="b"/>
            <a:pathLst>
              <a:path w="3614569" h="1038337">
                <a:moveTo>
                  <a:pt x="0" y="1038337"/>
                </a:moveTo>
                <a:cubicBezTo>
                  <a:pt x="467509" y="738019"/>
                  <a:pt x="1112400" y="294160"/>
                  <a:pt x="1478047" y="122742"/>
                </a:cubicBezTo>
                <a:cubicBezTo>
                  <a:pt x="1843694" y="-48676"/>
                  <a:pt x="1813709" y="9365"/>
                  <a:pt x="2193879" y="9829"/>
                </a:cubicBezTo>
                <a:cubicBezTo>
                  <a:pt x="2493300" y="10360"/>
                  <a:pt x="3315148" y="990603"/>
                  <a:pt x="3614569" y="991134"/>
                </a:cubicBezTo>
              </a:path>
            </a:pathLst>
          </a:custGeom>
          <a:noFill/>
          <a:ln w="19050">
            <a:solidFill>
              <a:srgbClr val="FFC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5133316" y="4615268"/>
            <a:ext cx="4687045" cy="967632"/>
          </a:xfrm>
          <a:custGeom>
            <a:avLst/>
            <a:gdLst>
              <a:gd name="connsiteX0" fmla="*/ 0 w 2770293"/>
              <a:gd name="connsiteY0" fmla="*/ 772160 h 772160"/>
              <a:gd name="connsiteX1" fmla="*/ 2770293 w 2770293"/>
              <a:gd name="connsiteY1" fmla="*/ 772160 h 772160"/>
              <a:gd name="connsiteX2" fmla="*/ 2770293 w 2770293"/>
              <a:gd name="connsiteY2" fmla="*/ 0 h 772160"/>
            </a:gdLst>
            <a:ahLst/>
            <a:cxnLst>
              <a:cxn ang="0">
                <a:pos x="connsiteX0" y="connsiteY0"/>
              </a:cxn>
              <a:cxn ang="0">
                <a:pos x="connsiteX1" y="connsiteY1"/>
              </a:cxn>
              <a:cxn ang="0">
                <a:pos x="connsiteX2" y="connsiteY2"/>
              </a:cxn>
            </a:cxnLst>
            <a:rect l="l" t="t" r="r" b="b"/>
            <a:pathLst>
              <a:path w="2770293" h="772160">
                <a:moveTo>
                  <a:pt x="0" y="772160"/>
                </a:moveTo>
                <a:lnTo>
                  <a:pt x="2770293" y="772160"/>
                </a:lnTo>
                <a:lnTo>
                  <a:pt x="2770293" y="0"/>
                </a:lnTo>
              </a:path>
            </a:pathLst>
          </a:cu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0" name="Picture 89" descr="Switch.png"/>
          <p:cNvPicPr>
            <a:picLocks noChangeAspect="1"/>
          </p:cNvPicPr>
          <p:nvPr/>
        </p:nvPicPr>
        <p:blipFill>
          <a:blip r:embed="rId5" cstate="print"/>
          <a:stretch>
            <a:fillRect/>
          </a:stretch>
        </p:blipFill>
        <p:spPr>
          <a:xfrm>
            <a:off x="9606881" y="4295144"/>
            <a:ext cx="479553" cy="479553"/>
          </a:xfrm>
          <a:prstGeom prst="rect">
            <a:avLst/>
          </a:prstGeom>
        </p:spPr>
      </p:pic>
      <p:sp>
        <p:nvSpPr>
          <p:cNvPr id="4" name="TextBox 3"/>
          <p:cNvSpPr txBox="1"/>
          <p:nvPr/>
        </p:nvSpPr>
        <p:spPr>
          <a:xfrm>
            <a:off x="7762250" y="5325273"/>
            <a:ext cx="1006879" cy="276999"/>
          </a:xfrm>
          <a:prstGeom prst="rect">
            <a:avLst/>
          </a:prstGeom>
        </p:spPr>
        <p:txBody>
          <a:bodyPr wrap="none" rtlCol="0" anchor="ctr">
            <a:spAutoFit/>
          </a:bodyPr>
          <a:lstStyle/>
          <a:p>
            <a:r>
              <a:rPr lang="en-US" sz="1200" dirty="0"/>
              <a:t>IP/MPLS/ETH</a:t>
            </a:r>
          </a:p>
        </p:txBody>
      </p:sp>
      <p:pic>
        <p:nvPicPr>
          <p:cNvPr id="33" name="Picture 32" descr="Carrier Branch Building.png"/>
          <p:cNvPicPr>
            <a:picLocks noChangeAspect="1"/>
          </p:cNvPicPr>
          <p:nvPr/>
        </p:nvPicPr>
        <p:blipFill>
          <a:blip r:embed="rId6" cstate="print"/>
          <a:stretch>
            <a:fillRect/>
          </a:stretch>
        </p:blipFill>
        <p:spPr>
          <a:xfrm>
            <a:off x="3734716" y="4910811"/>
            <a:ext cx="968404" cy="968404"/>
          </a:xfrm>
          <a:prstGeom prst="rect">
            <a:avLst/>
          </a:prstGeom>
        </p:spPr>
      </p:pic>
      <p:sp>
        <p:nvSpPr>
          <p:cNvPr id="34" name="TextBox 33"/>
          <p:cNvSpPr txBox="1"/>
          <p:nvPr/>
        </p:nvSpPr>
        <p:spPr>
          <a:xfrm>
            <a:off x="3304516" y="5836256"/>
            <a:ext cx="1828800" cy="276999"/>
          </a:xfrm>
          <a:prstGeom prst="rect">
            <a:avLst/>
          </a:prstGeom>
          <a:noFill/>
        </p:spPr>
        <p:txBody>
          <a:bodyPr wrap="square" rtlCol="0">
            <a:spAutoFit/>
          </a:bodyPr>
          <a:lstStyle/>
          <a:p>
            <a:pPr algn="ctr"/>
            <a:r>
              <a:rPr lang="en-US" sz="1200" b="1" dirty="0"/>
              <a:t>Branch</a:t>
            </a:r>
          </a:p>
        </p:txBody>
      </p:sp>
      <p:pic>
        <p:nvPicPr>
          <p:cNvPr id="54" name="Picture 53" descr="Loc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6908" y="5286449"/>
            <a:ext cx="196648" cy="196648"/>
          </a:xfrm>
          <a:prstGeom prst="rect">
            <a:avLst/>
          </a:prstGeom>
        </p:spPr>
      </p:pic>
      <p:grpSp>
        <p:nvGrpSpPr>
          <p:cNvPr id="2" name="Group 1"/>
          <p:cNvGrpSpPr/>
          <p:nvPr/>
        </p:nvGrpSpPr>
        <p:grpSpPr>
          <a:xfrm>
            <a:off x="4461130" y="5258732"/>
            <a:ext cx="777039" cy="472981"/>
            <a:chOff x="4156169" y="3354388"/>
            <a:chExt cx="582779" cy="354736"/>
          </a:xfrm>
        </p:grpSpPr>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6169" y="3354388"/>
              <a:ext cx="552263" cy="327435"/>
            </a:xfrm>
            <a:prstGeom prst="rect">
              <a:avLst/>
            </a:prstGeom>
          </p:spPr>
        </p:pic>
        <p:sp>
          <p:nvSpPr>
            <p:cNvPr id="53" name="TextBox 52"/>
            <p:cNvSpPr txBox="1"/>
            <p:nvPr/>
          </p:nvSpPr>
          <p:spPr>
            <a:xfrm>
              <a:off x="4262616" y="3562881"/>
              <a:ext cx="476332" cy="146243"/>
            </a:xfrm>
            <a:prstGeom prst="rect">
              <a:avLst/>
            </a:prstGeom>
          </p:spPr>
          <p:txBody>
            <a:bodyPr wrap="none" rtlCol="0" anchor="ctr">
              <a:spAutoFit/>
            </a:bodyPr>
            <a:lstStyle/>
            <a:p>
              <a:pPr algn="ctr"/>
              <a:r>
                <a:rPr lang="en-US" sz="667" b="1" kern="0" dirty="0"/>
                <a:t>ETX-203AX-T</a:t>
              </a:r>
            </a:p>
          </p:txBody>
        </p:sp>
      </p:grpSp>
      <p:pic>
        <p:nvPicPr>
          <p:cNvPr id="32" name="Picture 31" descr="Switch.png"/>
          <p:cNvPicPr>
            <a:picLocks noChangeAspect="1"/>
          </p:cNvPicPr>
          <p:nvPr/>
        </p:nvPicPr>
        <p:blipFill>
          <a:blip r:embed="rId5" cstate="print"/>
          <a:stretch>
            <a:fillRect/>
          </a:stretch>
        </p:blipFill>
        <p:spPr>
          <a:xfrm>
            <a:off x="7456577" y="5429103"/>
            <a:ext cx="377479" cy="377479"/>
          </a:xfrm>
          <a:prstGeom prst="rect">
            <a:avLst/>
          </a:prstGeom>
        </p:spPr>
      </p:pic>
      <p:sp>
        <p:nvSpPr>
          <p:cNvPr id="35" name="TextBox 34"/>
          <p:cNvSpPr txBox="1"/>
          <p:nvPr/>
        </p:nvSpPr>
        <p:spPr>
          <a:xfrm>
            <a:off x="7425828" y="5223786"/>
            <a:ext cx="438976" cy="276999"/>
          </a:xfrm>
          <a:prstGeom prst="rect">
            <a:avLst/>
          </a:prstGeom>
          <a:noFill/>
        </p:spPr>
        <p:txBody>
          <a:bodyPr wrap="square" rtlCol="0">
            <a:spAutoFit/>
          </a:bodyPr>
          <a:lstStyle/>
          <a:p>
            <a:pPr algn="ctr"/>
            <a:r>
              <a:rPr lang="en-US" sz="1200" b="1" dirty="0" smtClean="0"/>
              <a:t>PE</a:t>
            </a:r>
            <a:endParaRPr lang="en-US" sz="1200" b="1" dirty="0"/>
          </a:p>
        </p:txBody>
      </p:sp>
      <p:grpSp>
        <p:nvGrpSpPr>
          <p:cNvPr id="37" name="Group 36"/>
          <p:cNvGrpSpPr/>
          <p:nvPr/>
        </p:nvGrpSpPr>
        <p:grpSpPr>
          <a:xfrm>
            <a:off x="628392" y="6174635"/>
            <a:ext cx="1845324" cy="349477"/>
            <a:chOff x="628392" y="6174635"/>
            <a:chExt cx="1845324" cy="349477"/>
          </a:xfrm>
        </p:grpSpPr>
        <p:sp>
          <p:nvSpPr>
            <p:cNvPr id="38" name="Freeform 37"/>
            <p:cNvSpPr/>
            <p:nvPr/>
          </p:nvSpPr>
          <p:spPr>
            <a:xfrm rot="21104369">
              <a:off x="628392" y="6233560"/>
              <a:ext cx="1845324" cy="290552"/>
            </a:xfrm>
            <a:custGeom>
              <a:avLst/>
              <a:gdLst>
                <a:gd name="connsiteX0" fmla="*/ 0 w 5025813"/>
                <a:gd name="connsiteY0" fmla="*/ 616373 h 616373"/>
                <a:gd name="connsiteX1" fmla="*/ 4991946 w 5025813"/>
                <a:gd name="connsiteY1" fmla="*/ 616373 h 616373"/>
                <a:gd name="connsiteX2" fmla="*/ 4991946 w 5025813"/>
                <a:gd name="connsiteY2" fmla="*/ 0 h 616373"/>
                <a:gd name="connsiteX3" fmla="*/ 5025813 w 5025813"/>
                <a:gd name="connsiteY3" fmla="*/ 13547 h 616373"/>
                <a:gd name="connsiteX0" fmla="*/ 0 w 5025813"/>
                <a:gd name="connsiteY0" fmla="*/ 616373 h 624862"/>
                <a:gd name="connsiteX1" fmla="*/ 2934546 w 5025813"/>
                <a:gd name="connsiteY1" fmla="*/ 624862 h 624862"/>
                <a:gd name="connsiteX2" fmla="*/ 4991946 w 5025813"/>
                <a:gd name="connsiteY2" fmla="*/ 0 h 624862"/>
                <a:gd name="connsiteX3" fmla="*/ 5025813 w 5025813"/>
                <a:gd name="connsiteY3" fmla="*/ 13547 h 624862"/>
                <a:gd name="connsiteX0" fmla="*/ 0 w 4991946"/>
                <a:gd name="connsiteY0" fmla="*/ 616373 h 624862"/>
                <a:gd name="connsiteX1" fmla="*/ 2934546 w 4991946"/>
                <a:gd name="connsiteY1" fmla="*/ 624862 h 624862"/>
                <a:gd name="connsiteX2" fmla="*/ 4991946 w 4991946"/>
                <a:gd name="connsiteY2" fmla="*/ 0 h 624862"/>
                <a:gd name="connsiteX0" fmla="*/ 0 w 5135421"/>
                <a:gd name="connsiteY0" fmla="*/ 662461 h 670950"/>
                <a:gd name="connsiteX1" fmla="*/ 2934546 w 5135421"/>
                <a:gd name="connsiteY1" fmla="*/ 670950 h 670950"/>
                <a:gd name="connsiteX2" fmla="*/ 4991946 w 5135421"/>
                <a:gd name="connsiteY2" fmla="*/ 46088 h 670950"/>
                <a:gd name="connsiteX3" fmla="*/ 4959781 w 5135421"/>
                <a:gd name="connsiteY3" fmla="*/ 46779 h 670950"/>
                <a:gd name="connsiteX0" fmla="*/ 0 w 4991946"/>
                <a:gd name="connsiteY0" fmla="*/ 616373 h 624862"/>
                <a:gd name="connsiteX1" fmla="*/ 2934546 w 4991946"/>
                <a:gd name="connsiteY1" fmla="*/ 624862 h 624862"/>
                <a:gd name="connsiteX2" fmla="*/ 4991946 w 4991946"/>
                <a:gd name="connsiteY2" fmla="*/ 0 h 624862"/>
                <a:gd name="connsiteX0" fmla="*/ 0 w 2934546"/>
                <a:gd name="connsiteY0" fmla="*/ 0 h 8489"/>
                <a:gd name="connsiteX1" fmla="*/ 2934546 w 2934546"/>
                <a:gd name="connsiteY1" fmla="*/ 8489 h 8489"/>
                <a:gd name="connsiteX0" fmla="*/ 0 w 10000"/>
                <a:gd name="connsiteY0" fmla="*/ 0 h 10000"/>
                <a:gd name="connsiteX1" fmla="*/ 1544 w 10000"/>
                <a:gd name="connsiteY1" fmla="*/ 1499 h 10000"/>
                <a:gd name="connsiteX2" fmla="*/ 10000 w 10000"/>
                <a:gd name="connsiteY2" fmla="*/ 10000 h 10000"/>
              </a:gdLst>
              <a:ahLst/>
              <a:cxnLst>
                <a:cxn ang="0">
                  <a:pos x="connsiteX0" y="connsiteY0"/>
                </a:cxn>
                <a:cxn ang="0">
                  <a:pos x="connsiteX1" y="connsiteY1"/>
                </a:cxn>
                <a:cxn ang="0">
                  <a:pos x="connsiteX2" y="connsiteY2"/>
                </a:cxn>
              </a:cxnLst>
              <a:rect l="l" t="t" r="r" b="b"/>
              <a:pathLst>
                <a:path w="10000" h="10000">
                  <a:moveTo>
                    <a:pt x="0" y="0"/>
                  </a:moveTo>
                  <a:lnTo>
                    <a:pt x="1544" y="1499"/>
                  </a:lnTo>
                  <a:cubicBezTo>
                    <a:pt x="3333" y="3333"/>
                    <a:pt x="6667" y="6667"/>
                    <a:pt x="10000" y="10000"/>
                  </a:cubicBezTo>
                </a:path>
              </a:pathLst>
            </a:custGeom>
            <a:noFill/>
            <a:ln w="19050">
              <a:solidFill>
                <a:srgbClr val="FFC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774551" y="6174635"/>
              <a:ext cx="1344705" cy="261610"/>
            </a:xfrm>
            <a:prstGeom prst="rect">
              <a:avLst/>
            </a:prstGeom>
          </p:spPr>
          <p:txBody>
            <a:bodyPr wrap="square" rtlCol="0" anchor="ctr">
              <a:spAutoFit/>
            </a:bodyPr>
            <a:lstStyle/>
            <a:p>
              <a:r>
                <a:rPr lang="en-US" sz="1100" b="1" kern="0" dirty="0" smtClean="0"/>
                <a:t>L2 tunnel over IP</a:t>
              </a:r>
            </a:p>
          </p:txBody>
        </p:sp>
      </p:grpSp>
    </p:spTree>
    <p:extLst>
      <p:ext uri="{BB962C8B-B14F-4D97-AF65-F5344CB8AC3E}">
        <p14:creationId xmlns:p14="http://schemas.microsoft.com/office/powerpoint/2010/main" val="3601094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5437" y="1517021"/>
            <a:ext cx="11256384" cy="4374763"/>
          </a:xfrm>
        </p:spPr>
        <p:txBody>
          <a:bodyPr/>
          <a:lstStyle/>
          <a:p>
            <a:r>
              <a:rPr lang="en-US" sz="2133" dirty="0" smtClean="0"/>
              <a:t>Premium, telco grade ETX-203AX-T EAD</a:t>
            </a:r>
          </a:p>
          <a:p>
            <a:r>
              <a:rPr lang="en-US" sz="2133" dirty="0" smtClean="0"/>
              <a:t>New </a:t>
            </a:r>
            <a:r>
              <a:rPr lang="en-US" sz="2133" dirty="0"/>
              <a:t>Capabilities:</a:t>
            </a:r>
          </a:p>
          <a:p>
            <a:pPr lvl="1"/>
            <a:r>
              <a:rPr lang="en-US" sz="1867" dirty="0" smtClean="0"/>
              <a:t>Combines CE2.0 services with BB or LTE/4G accessibility</a:t>
            </a:r>
          </a:p>
          <a:p>
            <a:pPr lvl="1"/>
            <a:r>
              <a:rPr lang="en-US" sz="1867" dirty="0" smtClean="0"/>
              <a:t> Secure </a:t>
            </a:r>
            <a:r>
              <a:rPr lang="en-US" sz="1867" dirty="0"/>
              <a:t>Tunneling of Ethernet flows over IP </a:t>
            </a:r>
            <a:r>
              <a:rPr lang="en-US" sz="1867" dirty="0" smtClean="0"/>
              <a:t>networks</a:t>
            </a:r>
          </a:p>
          <a:p>
            <a:pPr lvl="2"/>
            <a:r>
              <a:rPr lang="en-US" sz="1667" dirty="0" smtClean="0"/>
              <a:t>L2 over IP/GRE or </a:t>
            </a:r>
            <a:r>
              <a:rPr lang="en-US" sz="1667" dirty="0" smtClean="0"/>
              <a:t>L2TPv3 </a:t>
            </a:r>
          </a:p>
          <a:p>
            <a:pPr lvl="3"/>
            <a:r>
              <a:rPr lang="en-US" sz="1467" smtClean="0"/>
              <a:t>Interoperable</a:t>
            </a:r>
            <a:r>
              <a:rPr lang="en-US" sz="1467" smtClean="0"/>
              <a:t> </a:t>
            </a:r>
            <a:r>
              <a:rPr lang="en-US" sz="1467" dirty="0" smtClean="0"/>
              <a:t>with all leading PE vendors</a:t>
            </a:r>
            <a:endParaRPr lang="en-US" sz="1467" dirty="0"/>
          </a:p>
          <a:p>
            <a:pPr lvl="2"/>
            <a:r>
              <a:rPr lang="en-US" sz="1667" dirty="0" smtClean="0"/>
              <a:t>IPsec encryption</a:t>
            </a:r>
          </a:p>
          <a:p>
            <a:pPr lvl="2"/>
            <a:r>
              <a:rPr lang="en-US" sz="1667" dirty="0" smtClean="0"/>
              <a:t>Fragmentation</a:t>
            </a:r>
            <a:endParaRPr lang="en-US" sz="1667" dirty="0"/>
          </a:p>
          <a:p>
            <a:r>
              <a:rPr lang="en-US" sz="2133" dirty="0" smtClean="0"/>
              <a:t>Hardware</a:t>
            </a:r>
            <a:r>
              <a:rPr lang="en-US" sz="2133" dirty="0"/>
              <a:t>:</a:t>
            </a:r>
          </a:p>
          <a:p>
            <a:pPr lvl="1"/>
            <a:r>
              <a:rPr lang="en-US" sz="1800" dirty="0"/>
              <a:t>½ 19” metal enclosure with 5x </a:t>
            </a:r>
            <a:r>
              <a:rPr lang="en-US" sz="1800" dirty="0" err="1"/>
              <a:t>GbE</a:t>
            </a:r>
            <a:r>
              <a:rPr lang="en-US" sz="1800" dirty="0"/>
              <a:t> ports (SFP/UTP)</a:t>
            </a:r>
          </a:p>
          <a:p>
            <a:pPr lvl="1"/>
            <a:r>
              <a:rPr lang="en-US" sz="1800" dirty="0"/>
              <a:t>Wide range AC/DC power supply </a:t>
            </a:r>
          </a:p>
          <a:p>
            <a:pPr lvl="1"/>
            <a:r>
              <a:rPr lang="en-US" sz="1800" dirty="0"/>
              <a:t>SIM card slot </a:t>
            </a:r>
            <a:r>
              <a:rPr lang="en-US" sz="1800" dirty="0" smtClean="0"/>
              <a:t>(secured front </a:t>
            </a:r>
            <a:r>
              <a:rPr lang="en-US" sz="1800" dirty="0"/>
              <a:t>access)</a:t>
            </a:r>
          </a:p>
          <a:p>
            <a:pPr lvl="1"/>
            <a:r>
              <a:rPr lang="en-US" sz="1800" dirty="0"/>
              <a:t>Dual external antenna </a:t>
            </a:r>
          </a:p>
          <a:p>
            <a:pPr lvl="1"/>
            <a:r>
              <a:rPr lang="en-US" sz="1800" dirty="0"/>
              <a:t>0-50C operation temp (</a:t>
            </a:r>
            <a:r>
              <a:rPr lang="en-US" sz="1800" dirty="0" err="1"/>
              <a:t>fanless</a:t>
            </a:r>
            <a:r>
              <a:rPr lang="en-US" sz="1800" dirty="0"/>
              <a:t>)</a:t>
            </a:r>
          </a:p>
        </p:txBody>
      </p:sp>
      <p:sp>
        <p:nvSpPr>
          <p:cNvPr id="3" name="Title 2"/>
          <p:cNvSpPr>
            <a:spLocks noGrp="1"/>
          </p:cNvSpPr>
          <p:nvPr>
            <p:ph type="title"/>
          </p:nvPr>
        </p:nvSpPr>
        <p:spPr>
          <a:xfrm>
            <a:off x="405327" y="187758"/>
            <a:ext cx="9229924" cy="787226"/>
          </a:xfrm>
        </p:spPr>
        <p:txBody>
          <a:bodyPr/>
          <a:lstStyle/>
          <a:p>
            <a:r>
              <a:rPr lang="en-US" sz="4000" dirty="0">
                <a:solidFill>
                  <a:schemeClr val="tx1">
                    <a:lumMod val="75000"/>
                    <a:lumOff val="25000"/>
                  </a:schemeClr>
                </a:solidFill>
              </a:rPr>
              <a:t>Introducing ETX-203AX-T</a:t>
            </a:r>
          </a:p>
        </p:txBody>
      </p:sp>
      <p:sp>
        <p:nvSpPr>
          <p:cNvPr id="5" name="Rectangle 4"/>
          <p:cNvSpPr/>
          <p:nvPr/>
        </p:nvSpPr>
        <p:spPr>
          <a:xfrm>
            <a:off x="6790705" y="4565020"/>
            <a:ext cx="5236298" cy="14465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1800" u="sng" dirty="0">
                <a:solidFill>
                  <a:srgbClr val="FFFFFF"/>
                </a:solidFill>
              </a:rPr>
              <a:t>Ordering options:</a:t>
            </a:r>
          </a:p>
          <a:p>
            <a:pPr marL="285750" indent="-285750">
              <a:buFont typeface="Arial" panose="020B0604020202020204" pitchFamily="34" charset="0"/>
              <a:buChar char="•"/>
            </a:pPr>
            <a:r>
              <a:rPr lang="en-US" sz="1800" dirty="0" smtClean="0">
                <a:solidFill>
                  <a:srgbClr val="FFFFFF"/>
                </a:solidFill>
              </a:rPr>
              <a:t>ETX-203AX-T</a:t>
            </a:r>
            <a:r>
              <a:rPr lang="en-US" sz="1800" dirty="0">
                <a:solidFill>
                  <a:srgbClr val="FFFFFF"/>
                </a:solidFill>
              </a:rPr>
              <a:t>: Ethernet and Broadband </a:t>
            </a:r>
            <a:r>
              <a:rPr lang="en-US" sz="1800" dirty="0" smtClean="0">
                <a:solidFill>
                  <a:srgbClr val="FFFFFF"/>
                </a:solidFill>
              </a:rPr>
              <a:t>WAN </a:t>
            </a:r>
            <a:r>
              <a:rPr lang="en-US" sz="1800" dirty="0">
                <a:solidFill>
                  <a:srgbClr val="FFFFFF"/>
                </a:solidFill>
              </a:rPr>
              <a:t>ports</a:t>
            </a:r>
          </a:p>
          <a:p>
            <a:pPr marL="285750" indent="-285750">
              <a:buFont typeface="Arial" panose="020B0604020202020204" pitchFamily="34" charset="0"/>
              <a:buChar char="•"/>
            </a:pPr>
            <a:r>
              <a:rPr lang="en-US" sz="1800" dirty="0" smtClean="0">
                <a:solidFill>
                  <a:srgbClr val="FFFFFF"/>
                </a:solidFill>
              </a:rPr>
              <a:t>ETX-203AX-T/LTE</a:t>
            </a:r>
            <a:r>
              <a:rPr lang="en-US" sz="1800" dirty="0">
                <a:solidFill>
                  <a:srgbClr val="FFFFFF"/>
                </a:solidFill>
              </a:rPr>
              <a:t>: Ethernet and LTE WAN ports</a:t>
            </a:r>
          </a:p>
          <a:p>
            <a:pPr marL="990575" lvl="1" indent="-380990" fontAlgn="base">
              <a:spcBef>
                <a:spcPts val="600"/>
              </a:spcBef>
              <a:spcAft>
                <a:spcPct val="0"/>
              </a:spcAft>
              <a:buFont typeface="Arial" panose="020B0604020202020204" pitchFamily="34" charset="0"/>
              <a:buChar char="–"/>
            </a:pPr>
            <a:r>
              <a:rPr lang="en-US" sz="1100" dirty="0" smtClean="0">
                <a:solidFill>
                  <a:srgbClr val="FFFFFF"/>
                </a:solidFill>
              </a:rPr>
              <a:t>NA</a:t>
            </a:r>
            <a:r>
              <a:rPr lang="en-US" sz="1100" dirty="0">
                <a:solidFill>
                  <a:srgbClr val="FFFFFF"/>
                </a:solidFill>
              </a:rPr>
              <a:t>, EMEA and APAC options</a:t>
            </a:r>
          </a:p>
          <a:p>
            <a:pPr marL="990575" lvl="1" indent="-380990" fontAlgn="base">
              <a:spcBef>
                <a:spcPts val="600"/>
              </a:spcBef>
              <a:spcAft>
                <a:spcPct val="0"/>
              </a:spcAft>
              <a:buFont typeface="Arial" panose="020B0604020202020204" pitchFamily="34" charset="0"/>
              <a:buChar char="–"/>
            </a:pPr>
            <a:r>
              <a:rPr lang="en-US" sz="1100" dirty="0" smtClean="0">
                <a:solidFill>
                  <a:srgbClr val="FFFFFF"/>
                </a:solidFill>
              </a:rPr>
              <a:t>LTE </a:t>
            </a:r>
            <a:r>
              <a:rPr lang="en-US" sz="1100" dirty="0">
                <a:solidFill>
                  <a:srgbClr val="FFFFFF"/>
                </a:solidFill>
              </a:rPr>
              <a:t>CAT 4 with 3G fallback</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78688" y="1517021"/>
            <a:ext cx="4042031" cy="3047999"/>
          </a:xfrm>
          <a:prstGeom prst="rect">
            <a:avLst/>
          </a:prstGeom>
        </p:spPr>
      </p:pic>
    </p:spTree>
    <p:extLst>
      <p:ext uri="{BB962C8B-B14F-4D97-AF65-F5344CB8AC3E}">
        <p14:creationId xmlns:p14="http://schemas.microsoft.com/office/powerpoint/2010/main" val="38224107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M2016-template">
  <a:themeElements>
    <a:clrScheme name="Custom 1">
      <a:dk1>
        <a:srgbClr val="000000"/>
      </a:dk1>
      <a:lt1>
        <a:srgbClr val="FFFFFF"/>
      </a:lt1>
      <a:dk2>
        <a:srgbClr val="C00000"/>
      </a:dk2>
      <a:lt2>
        <a:srgbClr val="969696"/>
      </a:lt2>
      <a:accent1>
        <a:srgbClr val="C00000"/>
      </a:accent1>
      <a:accent2>
        <a:srgbClr val="0098A1"/>
      </a:accent2>
      <a:accent3>
        <a:srgbClr val="FFFFFF"/>
      </a:accent3>
      <a:accent4>
        <a:srgbClr val="000000"/>
      </a:accent4>
      <a:accent5>
        <a:srgbClr val="DCAAAA"/>
      </a:accent5>
      <a:accent6>
        <a:srgbClr val="008991"/>
      </a:accent6>
      <a:hlink>
        <a:srgbClr val="008991"/>
      </a:hlink>
      <a:folHlink>
        <a:srgbClr val="0098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4D4948"/>
          </a:solidFill>
        </a:ln>
      </a:spPr>
      <a:bodyPr/>
      <a:lstStyle/>
      <a:style>
        <a:lnRef idx="1">
          <a:schemeClr val="accent1"/>
        </a:lnRef>
        <a:fillRef idx="0">
          <a:schemeClr val="accent1"/>
        </a:fillRef>
        <a:effectRef idx="0">
          <a:schemeClr val="accent1"/>
        </a:effectRef>
        <a:fontRef idx="minor">
          <a:schemeClr val="tx1"/>
        </a:fontRef>
      </a:style>
    </a:lnDef>
    <a:txDef>
      <a:spPr/>
      <a:bodyPr wrap="none" rtlCol="0" anchor="ctr">
        <a:spAutoFit/>
      </a:bodyPr>
      <a:lstStyle>
        <a:defPPr>
          <a:defRPr sz="1100" b="1" kern="0" dirty="0" smtClean="0"/>
        </a:defPPr>
      </a:lstStyle>
    </a:txDef>
  </a:objectDefaults>
  <a:extraClrSchemeLst>
    <a:extraClrScheme>
      <a:clrScheme name="Default Design 1">
        <a:dk1>
          <a:srgbClr val="000000"/>
        </a:dk1>
        <a:lt1>
          <a:srgbClr val="FFFFFF"/>
        </a:lt1>
        <a:dk2>
          <a:srgbClr val="C00000"/>
        </a:dk2>
        <a:lt2>
          <a:srgbClr val="969696"/>
        </a:lt2>
        <a:accent1>
          <a:srgbClr val="C00000"/>
        </a:accent1>
        <a:accent2>
          <a:srgbClr val="0098A1"/>
        </a:accent2>
        <a:accent3>
          <a:srgbClr val="FFFFFF"/>
        </a:accent3>
        <a:accent4>
          <a:srgbClr val="000000"/>
        </a:accent4>
        <a:accent5>
          <a:srgbClr val="DCAAAA"/>
        </a:accent5>
        <a:accent6>
          <a:srgbClr val="008991"/>
        </a:accent6>
        <a:hlink>
          <a:srgbClr val="F29400"/>
        </a:hlink>
        <a:folHlink>
          <a:srgbClr val="0098A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Dtemplate_2018 Widescreen.potx" id="{D4FB0455-5378-4576-A779-E0CF6ECCCF69}" vid="{F493D3EE-F48E-4E96-AE2A-6E3B714E18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26464</TotalTime>
  <Words>971</Words>
  <Application>Microsoft Office PowerPoint</Application>
  <PresentationFormat>Widescreen</PresentationFormat>
  <Paragraphs>186</Paragraphs>
  <Slides>12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MS PMincho</vt:lpstr>
      <vt:lpstr>SignaColumn-Light</vt:lpstr>
      <vt:lpstr>Tahoma</vt:lpstr>
      <vt:lpstr>Times New Roman</vt:lpstr>
      <vt:lpstr>PM2016-template</vt:lpstr>
      <vt:lpstr>Ethernet over LTE and Broadband with ETX-203AX-T</vt:lpstr>
      <vt:lpstr>Ethernet Services over Broadband/LTE</vt:lpstr>
      <vt:lpstr>Ethernet Services over Broadband/LTE</vt:lpstr>
      <vt:lpstr>Assuring SLAs over LTE/BB</vt:lpstr>
      <vt:lpstr>Ethernet Services over Broadband/LTE</vt:lpstr>
      <vt:lpstr>Use Cases</vt:lpstr>
      <vt:lpstr>Service Extension over LTE/BB</vt:lpstr>
      <vt:lpstr>Setting New Customer Site Using LTE/BB</vt:lpstr>
      <vt:lpstr>Introducing ETX-203AX-T</vt:lpstr>
      <vt:lpstr>LTE specifications</vt:lpstr>
      <vt:lpstr>ZTP deployment – How it works</vt:lpstr>
      <vt:lpstr>PowerPoint Presentation</vt:lpstr>
    </vt:vector>
  </TitlesOfParts>
  <Company>RAD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and Marketing Kickoff 2018</dc:title>
  <dc:creator>Lior Mishan</dc:creator>
  <cp:lastModifiedBy>Ami Sofer</cp:lastModifiedBy>
  <cp:revision>310</cp:revision>
  <cp:lastPrinted>2018-12-31T10:46:36Z</cp:lastPrinted>
  <dcterms:created xsi:type="dcterms:W3CDTF">2017-11-28T06:05:41Z</dcterms:created>
  <dcterms:modified xsi:type="dcterms:W3CDTF">2019-07-30T10:48:50Z</dcterms:modified>
</cp:coreProperties>
</file>